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14.xml" ContentType="application/vnd.openxmlformats-officedocument.presentationml.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2192000" cy="6858000"/>
  <p:notesSz cx="12192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/Relationships>
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
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0.xml"/></Relationships>
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1.xml"/></Relationships>
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2.xml"/></Relationships>
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3.xml"/></Relationships>
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4.xml"/></Relationships>
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/Relationships>
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/Relationships>
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/Relationships>
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5.xml"/></Relationships>
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.xml"/></Relationships>
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7.xml"/></Relationships>
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8.xml"/></Relationships>
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slide" Target="../slides/slide9.xml"/></Relationships>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49936" y="150888"/>
            <a:ext cx="8660978" cy="63413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3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00" b="0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534949"/>
                </a:solidFill>
                <a:latin typeface="Franklin Gothic Medium"/>
                <a:cs typeface="Franklin Gothic Medium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00" b="0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34059" y="1987289"/>
            <a:ext cx="4782820" cy="36436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534949"/>
                </a:solidFill>
                <a:latin typeface="Franklin Gothic Medium"/>
                <a:cs typeface="Franklin Gothic Medium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317827" y="1987289"/>
            <a:ext cx="5104765" cy="36436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534949"/>
                </a:solidFill>
                <a:latin typeface="Franklin Gothic Medium"/>
                <a:cs typeface="Franklin Gothic Medium"/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00" b="0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02692" y="1635251"/>
            <a:ext cx="11776075" cy="5044440"/>
          </a:xfrm>
          <a:custGeom>
            <a:avLst/>
            <a:gdLst/>
            <a:ahLst/>
            <a:cxnLst/>
            <a:rect l="l" t="t" r="r" b="b"/>
            <a:pathLst>
              <a:path w="11776075" h="5044440">
                <a:moveTo>
                  <a:pt x="0" y="0"/>
                </a:moveTo>
                <a:lnTo>
                  <a:pt x="11775948" y="0"/>
                </a:lnTo>
                <a:lnTo>
                  <a:pt x="11775948" y="5044440"/>
                </a:lnTo>
                <a:lnTo>
                  <a:pt x="0" y="5044440"/>
                </a:lnTo>
                <a:lnTo>
                  <a:pt x="0" y="0"/>
                </a:lnTo>
                <a:close/>
              </a:path>
            </a:pathLst>
          </a:custGeom>
          <a:solidFill>
            <a:srgbClr val="CCD1B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81759" y="2167686"/>
            <a:ext cx="9428480" cy="241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0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52498" y="2168574"/>
            <a:ext cx="10287002" cy="35394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534949"/>
                </a:solidFill>
                <a:latin typeface="Franklin Gothic Medium"/>
                <a:cs typeface="Franklin Gothic Medium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3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slide" Target="slide1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slide" Target="slide10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slide" Target="slide11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slide" Target="slide1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slide" Target="slide13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slide" Target="slide14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slide" Target="slide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slide" Target="slide3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slide" Target="slide4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slide" Target="slide5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slide" Target="slide6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slide" Target="slide7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slide" Target="slide8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slide" Target="slide9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2692" y="153923"/>
            <a:ext cx="8941435" cy="6553200"/>
          </a:xfrm>
          <a:custGeom>
            <a:avLst/>
            <a:gdLst/>
            <a:ahLst/>
            <a:cxnLst/>
            <a:rect l="l" t="t" r="r" b="b"/>
            <a:pathLst>
              <a:path w="8941435" h="6553200">
                <a:moveTo>
                  <a:pt x="0" y="0"/>
                </a:moveTo>
                <a:lnTo>
                  <a:pt x="8941308" y="0"/>
                </a:lnTo>
                <a:lnTo>
                  <a:pt x="8941308" y="6553200"/>
                </a:lnTo>
                <a:lnTo>
                  <a:pt x="0" y="6553200"/>
                </a:lnTo>
                <a:lnTo>
                  <a:pt x="0" y="0"/>
                </a:lnTo>
                <a:close/>
              </a:path>
            </a:pathLst>
          </a:custGeom>
          <a:solidFill>
            <a:srgbClr val="53494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8056880">
              <a:lnSpc>
                <a:spcPts val="2265"/>
              </a:lnSpc>
            </a:pPr>
            <a:r>
              <a:rPr dirty="0" spc="110"/>
              <a:t>S</a:t>
            </a:r>
            <a:r>
              <a:rPr dirty="0" spc="125"/>
              <a:t>A</a:t>
            </a:r>
            <a:r>
              <a:rPr dirty="0" spc="130"/>
              <a:t>L</a:t>
            </a:r>
            <a:r>
              <a:rPr dirty="0" spc="125"/>
              <a:t>A</a:t>
            </a:r>
            <a:r>
              <a:rPr dirty="0" spc="145"/>
              <a:t>L</a:t>
            </a:r>
            <a:r>
              <a:rPr dirty="0" spc="-20"/>
              <a:t>M</a:t>
            </a:r>
            <a:r>
              <a:rPr dirty="0"/>
              <a:t> </a:t>
            </a:r>
            <a:r>
              <a:rPr dirty="0" spc="-120"/>
              <a:t> </a:t>
            </a:r>
            <a:r>
              <a:rPr dirty="0" spc="125"/>
              <a:t>6</a:t>
            </a:r>
            <a:r>
              <a:rPr dirty="0" spc="-15"/>
              <a:t>0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425940" y="2515149"/>
            <a:ext cx="1824989" cy="1283335"/>
          </a:xfrm>
          <a:prstGeom prst="rect">
            <a:avLst/>
          </a:prstGeom>
          <a:solidFill>
            <a:srgbClr val="C66951"/>
          </a:solidFill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900" spc="125">
                <a:solidFill>
                  <a:srgbClr val="FFFFFF"/>
                </a:solidFill>
                <a:latin typeface="Franklin Gothic Medium"/>
                <a:cs typeface="Franklin Gothic Medium"/>
              </a:rPr>
              <a:t>2</a:t>
            </a:r>
            <a:r>
              <a:rPr dirty="0" sz="1900" spc="85">
                <a:solidFill>
                  <a:srgbClr val="FFFFFF"/>
                </a:solidFill>
                <a:latin typeface="Franklin Gothic Medium"/>
                <a:cs typeface="Franklin Gothic Medium"/>
              </a:rPr>
              <a:t>0</a:t>
            </a:r>
            <a:r>
              <a:rPr dirty="0" sz="1900" spc="125">
                <a:solidFill>
                  <a:srgbClr val="FFFFFF"/>
                </a:solidFill>
                <a:latin typeface="Franklin Gothic Medium"/>
                <a:cs typeface="Franklin Gothic Medium"/>
              </a:rPr>
              <a:t>1</a:t>
            </a:r>
            <a:r>
              <a:rPr dirty="0" sz="1900" spc="-15">
                <a:solidFill>
                  <a:srgbClr val="FFFFFF"/>
                </a:solidFill>
                <a:latin typeface="Franklin Gothic Medium"/>
                <a:cs typeface="Franklin Gothic Medium"/>
              </a:rPr>
              <a:t>5</a:t>
            </a:r>
            <a:endParaRPr sz="19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dirty="0" sz="1900" spc="125">
                <a:solidFill>
                  <a:srgbClr val="FFFFFF"/>
                </a:solidFill>
                <a:latin typeface="Franklin Gothic Medium"/>
                <a:cs typeface="Franklin Gothic Medium"/>
              </a:rPr>
              <a:t>By</a:t>
            </a:r>
            <a:endParaRPr sz="1900">
              <a:latin typeface="Franklin Gothic Medium"/>
              <a:cs typeface="Franklin Gothic Medium"/>
            </a:endParaRPr>
          </a:p>
          <a:p>
            <a:pPr marL="12700" marR="5080">
              <a:lnSpc>
                <a:spcPct val="120000"/>
              </a:lnSpc>
            </a:pPr>
            <a:r>
              <a:rPr dirty="0" sz="1900" spc="130">
                <a:solidFill>
                  <a:srgbClr val="FFFFFF"/>
                </a:solidFill>
                <a:latin typeface="Franklin Gothic Medium"/>
                <a:cs typeface="Franklin Gothic Medium"/>
              </a:rPr>
              <a:t>Jenn</a:t>
            </a:r>
            <a:r>
              <a:rPr dirty="0" sz="1900" spc="150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1900" spc="120">
                <a:solidFill>
                  <a:srgbClr val="FFFFFF"/>
                </a:solidFill>
                <a:latin typeface="Franklin Gothic Medium"/>
                <a:cs typeface="Franklin Gothic Medium"/>
              </a:rPr>
              <a:t>f</a:t>
            </a:r>
            <a:r>
              <a:rPr dirty="0" sz="1900" spc="130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1900" spc="-10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190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1900" spc="-18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1900" spc="125">
                <a:solidFill>
                  <a:srgbClr val="FFFFFF"/>
                </a:solidFill>
                <a:latin typeface="Franklin Gothic Medium"/>
                <a:cs typeface="Franklin Gothic Medium"/>
              </a:rPr>
              <a:t>Oso</a:t>
            </a:r>
            <a:r>
              <a:rPr dirty="0" sz="1900" spc="125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1900" spc="150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1900" spc="-10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1900" spc="-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1900" spc="125">
                <a:solidFill>
                  <a:srgbClr val="FFFFFF"/>
                </a:solidFill>
                <a:latin typeface="Franklin Gothic Medium"/>
                <a:cs typeface="Franklin Gothic Medium"/>
              </a:rPr>
              <a:t>U</a:t>
            </a:r>
            <a:r>
              <a:rPr dirty="0" sz="1900" spc="120">
                <a:solidFill>
                  <a:srgbClr val="FFFFFF"/>
                </a:solidFill>
                <a:latin typeface="Franklin Gothic Medium"/>
                <a:cs typeface="Franklin Gothic Medium"/>
              </a:rPr>
              <a:t>C</a:t>
            </a:r>
            <a:r>
              <a:rPr dirty="0" sz="1900" spc="130">
                <a:solidFill>
                  <a:srgbClr val="FFFFFF"/>
                </a:solidFill>
                <a:latin typeface="Franklin Gothic Medium"/>
                <a:cs typeface="Franklin Gothic Medium"/>
              </a:rPr>
              <a:t>L</a:t>
            </a:r>
            <a:r>
              <a:rPr dirty="0" sz="1900" spc="-15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endParaRPr sz="1900">
              <a:latin typeface="Franklin Gothic Medium"/>
              <a:cs typeface="Franklin Gothic Medium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17826" y="2163325"/>
            <a:ext cx="7327900" cy="16675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r" marL="12700" marR="5080" indent="460375">
              <a:lnSpc>
                <a:spcPct val="100000"/>
              </a:lnSpc>
            </a:pPr>
            <a:r>
              <a:rPr dirty="0" sz="3800" spc="150">
                <a:solidFill>
                  <a:srgbClr val="FFFFFF"/>
                </a:solidFill>
                <a:latin typeface="Franklin Gothic Medium"/>
                <a:cs typeface="Franklin Gothic Medium"/>
              </a:rPr>
              <a:t>SE</a:t>
            </a:r>
            <a:r>
              <a:rPr dirty="0" sz="3800" spc="155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3800" spc="160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800" spc="140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dirty="0" sz="3800" spc="155">
                <a:solidFill>
                  <a:srgbClr val="FFFFFF"/>
                </a:solidFill>
                <a:latin typeface="Franklin Gothic Medium"/>
                <a:cs typeface="Franklin Gothic Medium"/>
              </a:rPr>
              <a:t>L</a:t>
            </a:r>
            <a:r>
              <a:rPr dirty="0" sz="3800">
                <a:solidFill>
                  <a:srgbClr val="FFFFFF"/>
                </a:solidFill>
                <a:latin typeface="Franklin Gothic Medium"/>
                <a:cs typeface="Franklin Gothic Medium"/>
              </a:rPr>
              <a:t>S</a:t>
            </a:r>
            <a:r>
              <a:rPr dirty="0" sz="3800" spc="26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800" spc="65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dirty="0" sz="3800" spc="160">
                <a:solidFill>
                  <a:srgbClr val="FFFFFF"/>
                </a:solidFill>
                <a:latin typeface="Franklin Gothic Medium"/>
                <a:cs typeface="Franklin Gothic Medium"/>
              </a:rPr>
              <a:t>C</a:t>
            </a:r>
            <a:r>
              <a:rPr dirty="0" sz="3800" spc="155">
                <a:solidFill>
                  <a:srgbClr val="FFFFFF"/>
                </a:solidFill>
                <a:latin typeface="Franklin Gothic Medium"/>
                <a:cs typeface="Franklin Gothic Medium"/>
              </a:rPr>
              <a:t>Q</a:t>
            </a:r>
            <a:r>
              <a:rPr dirty="0" sz="3800" spc="160">
                <a:solidFill>
                  <a:srgbClr val="FFFFFF"/>
                </a:solidFill>
                <a:latin typeface="Franklin Gothic Medium"/>
                <a:cs typeface="Franklin Gothic Medium"/>
              </a:rPr>
              <a:t>U</a:t>
            </a:r>
            <a:r>
              <a:rPr dirty="0" sz="3800" spc="125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800" spc="140">
                <a:solidFill>
                  <a:srgbClr val="FFFFFF"/>
                </a:solidFill>
                <a:latin typeface="Franklin Gothic Medium"/>
                <a:cs typeface="Franklin Gothic Medium"/>
              </a:rPr>
              <a:t>S</a:t>
            </a:r>
            <a:r>
              <a:rPr dirty="0" sz="3800" spc="125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800" spc="150">
                <a:solidFill>
                  <a:srgbClr val="FFFFFF"/>
                </a:solidFill>
                <a:latin typeface="Franklin Gothic Medium"/>
                <a:cs typeface="Franklin Gothic Medium"/>
              </a:rPr>
              <a:t>T</a:t>
            </a:r>
            <a:r>
              <a:rPr dirty="0" sz="3800" spc="145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800" spc="140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3800" spc="155">
                <a:solidFill>
                  <a:srgbClr val="FFFFFF"/>
                </a:solidFill>
                <a:latin typeface="Franklin Gothic Medium"/>
                <a:cs typeface="Franklin Gothic Medium"/>
              </a:rPr>
              <a:t>N</a:t>
            </a:r>
            <a:r>
              <a:rPr dirty="0" sz="3800">
                <a:solidFill>
                  <a:srgbClr val="FFFFFF"/>
                </a:solidFill>
                <a:latin typeface="Franklin Gothic Medium"/>
                <a:cs typeface="Franklin Gothic Medium"/>
              </a:rPr>
              <a:t>S</a:t>
            </a:r>
            <a:r>
              <a:rPr dirty="0" sz="3800" spc="26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800" spc="145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800">
                <a:solidFill>
                  <a:srgbClr val="FFFFFF"/>
                </a:solidFill>
                <a:latin typeface="Franklin Gothic Medium"/>
                <a:cs typeface="Franklin Gothic Medium"/>
              </a:rPr>
              <a:t>N</a:t>
            </a:r>
            <a:r>
              <a:rPr dirty="0" sz="3800" spc="29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800" spc="150">
                <a:solidFill>
                  <a:srgbClr val="FFFFFF"/>
                </a:solidFill>
                <a:latin typeface="Franklin Gothic Medium"/>
                <a:cs typeface="Franklin Gothic Medium"/>
              </a:rPr>
              <a:t>TH</a:t>
            </a:r>
            <a:r>
              <a:rPr dirty="0" sz="3800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380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800" spc="160">
                <a:solidFill>
                  <a:srgbClr val="FFFFFF"/>
                </a:solidFill>
                <a:latin typeface="Franklin Gothic Medium"/>
                <a:cs typeface="Franklin Gothic Medium"/>
              </a:rPr>
              <a:t>D</a:t>
            </a:r>
            <a:r>
              <a:rPr dirty="0" sz="3800" spc="145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800" spc="145">
                <a:solidFill>
                  <a:srgbClr val="FFFFFF"/>
                </a:solidFill>
                <a:latin typeface="Franklin Gothic Medium"/>
                <a:cs typeface="Franklin Gothic Medium"/>
              </a:rPr>
              <a:t>G</a:t>
            </a:r>
            <a:r>
              <a:rPr dirty="0" sz="3800" spc="125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800" spc="-55">
                <a:solidFill>
                  <a:srgbClr val="FFFFFF"/>
                </a:solidFill>
                <a:latin typeface="Franklin Gothic Medium"/>
                <a:cs typeface="Franklin Gothic Medium"/>
              </a:rPr>
              <a:t>T</a:t>
            </a:r>
            <a:r>
              <a:rPr dirty="0" sz="3800" spc="155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dirty="0" sz="3800">
                <a:solidFill>
                  <a:srgbClr val="FFFFFF"/>
                </a:solidFill>
                <a:latin typeface="Franklin Gothic Medium"/>
                <a:cs typeface="Franklin Gothic Medium"/>
              </a:rPr>
              <a:t>L</a:t>
            </a:r>
            <a:r>
              <a:rPr dirty="0" sz="3800" spc="26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800" spc="150">
                <a:solidFill>
                  <a:srgbClr val="FFFFFF"/>
                </a:solidFill>
                <a:latin typeface="Franklin Gothic Medium"/>
                <a:cs typeface="Franklin Gothic Medium"/>
              </a:rPr>
              <a:t>“F</a:t>
            </a:r>
            <a:r>
              <a:rPr dirty="0" sz="3800" spc="160">
                <a:solidFill>
                  <a:srgbClr val="FFFFFF"/>
                </a:solidFill>
                <a:latin typeface="Franklin Gothic Medium"/>
                <a:cs typeface="Franklin Gothic Medium"/>
              </a:rPr>
              <a:t>U</a:t>
            </a:r>
            <a:r>
              <a:rPr dirty="0" sz="3800" spc="150">
                <a:solidFill>
                  <a:srgbClr val="FFFFFF"/>
                </a:solidFill>
                <a:latin typeface="Franklin Gothic Medium"/>
                <a:cs typeface="Franklin Gothic Medium"/>
              </a:rPr>
              <a:t>T</a:t>
            </a:r>
            <a:r>
              <a:rPr dirty="0" sz="3800" spc="145">
                <a:solidFill>
                  <a:srgbClr val="FFFFFF"/>
                </a:solidFill>
                <a:latin typeface="Franklin Gothic Medium"/>
                <a:cs typeface="Franklin Gothic Medium"/>
              </a:rPr>
              <a:t>UR</a:t>
            </a:r>
            <a:r>
              <a:rPr dirty="0" sz="3800" spc="140">
                <a:solidFill>
                  <a:srgbClr val="FFFFFF"/>
                </a:solidFill>
                <a:latin typeface="Franklin Gothic Medium"/>
                <a:cs typeface="Franklin Gothic Medium"/>
              </a:rPr>
              <a:t>E”</a:t>
            </a:r>
            <a:r>
              <a:rPr dirty="0" sz="3800" spc="-10">
                <a:solidFill>
                  <a:srgbClr val="FFFFFF"/>
                </a:solidFill>
                <a:latin typeface="Franklin Gothic Medium"/>
                <a:cs typeface="Franklin Gothic Medium"/>
              </a:rPr>
              <a:t>:</a:t>
            </a:r>
            <a:r>
              <a:rPr dirty="0" sz="3800" spc="254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800" spc="145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800">
                <a:solidFill>
                  <a:srgbClr val="FFFFFF"/>
                </a:solidFill>
                <a:latin typeface="Franklin Gothic Medium"/>
                <a:cs typeface="Franklin Gothic Medium"/>
              </a:rPr>
              <a:t>F</a:t>
            </a:r>
            <a:r>
              <a:rPr dirty="0" sz="3800" spc="28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800" spc="145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800" spc="150">
                <a:solidFill>
                  <a:srgbClr val="FFFFFF"/>
                </a:solidFill>
                <a:latin typeface="Franklin Gothic Medium"/>
                <a:cs typeface="Franklin Gothic Medium"/>
              </a:rPr>
              <a:t>T’</a:t>
            </a:r>
            <a:r>
              <a:rPr dirty="0" sz="3800">
                <a:solidFill>
                  <a:srgbClr val="FFFFFF"/>
                </a:solidFill>
                <a:latin typeface="Franklin Gothic Medium"/>
                <a:cs typeface="Franklin Gothic Medium"/>
              </a:rPr>
              <a:t>S</a:t>
            </a:r>
            <a:r>
              <a:rPr dirty="0" sz="3800" spc="27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800" spc="150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dirty="0" sz="3800" spc="155">
                <a:solidFill>
                  <a:srgbClr val="FFFFFF"/>
                </a:solidFill>
                <a:latin typeface="Franklin Gothic Medium"/>
                <a:cs typeface="Franklin Gothic Medium"/>
              </a:rPr>
              <a:t>L</a:t>
            </a:r>
            <a:r>
              <a:rPr dirty="0" sz="3800">
                <a:solidFill>
                  <a:srgbClr val="FFFFFF"/>
                </a:solidFill>
                <a:latin typeface="Franklin Gothic Medium"/>
                <a:cs typeface="Franklin Gothic Medium"/>
              </a:rPr>
              <a:t>L</a:t>
            </a:r>
            <a:r>
              <a:rPr dirty="0" sz="380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800" spc="155">
                <a:solidFill>
                  <a:srgbClr val="FFFFFF"/>
                </a:solidFill>
                <a:latin typeface="Franklin Gothic Medium"/>
                <a:cs typeface="Franklin Gothic Medium"/>
              </a:rPr>
              <a:t>ONL</a:t>
            </a:r>
            <a:r>
              <a:rPr dirty="0" sz="3800" spc="145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800" spc="155">
                <a:solidFill>
                  <a:srgbClr val="FFFFFF"/>
                </a:solidFill>
                <a:latin typeface="Franklin Gothic Medium"/>
                <a:cs typeface="Franklin Gothic Medium"/>
              </a:rPr>
              <a:t>N</a:t>
            </a:r>
            <a:r>
              <a:rPr dirty="0" sz="3800" spc="150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3800" spc="-10">
                <a:solidFill>
                  <a:srgbClr val="FFFFFF"/>
                </a:solidFill>
                <a:latin typeface="Franklin Gothic Medium"/>
                <a:cs typeface="Franklin Gothic Medium"/>
              </a:rPr>
              <a:t>,</a:t>
            </a:r>
            <a:r>
              <a:rPr dirty="0" sz="3800" spc="26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800" spc="150">
                <a:solidFill>
                  <a:srgbClr val="FFFFFF"/>
                </a:solidFill>
                <a:latin typeface="Franklin Gothic Medium"/>
                <a:cs typeface="Franklin Gothic Medium"/>
              </a:rPr>
              <a:t>WH</a:t>
            </a:r>
            <a:r>
              <a:rPr dirty="0" sz="3800" spc="-50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dirty="0" sz="3800" spc="150">
                <a:solidFill>
                  <a:srgbClr val="FFFFFF"/>
                </a:solidFill>
                <a:latin typeface="Franklin Gothic Medium"/>
                <a:cs typeface="Franklin Gothic Medium"/>
              </a:rPr>
              <a:t>T’</a:t>
            </a:r>
            <a:r>
              <a:rPr dirty="0" sz="3800">
                <a:solidFill>
                  <a:srgbClr val="FFFFFF"/>
                </a:solidFill>
                <a:latin typeface="Franklin Gothic Medium"/>
                <a:cs typeface="Franklin Gothic Medium"/>
              </a:rPr>
              <a:t>S</a:t>
            </a:r>
            <a:r>
              <a:rPr dirty="0" sz="3800" spc="27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800" spc="150">
                <a:solidFill>
                  <a:srgbClr val="FFFFFF"/>
                </a:solidFill>
                <a:latin typeface="Franklin Gothic Medium"/>
                <a:cs typeface="Franklin Gothic Medium"/>
              </a:rPr>
              <a:t>TH</a:t>
            </a:r>
            <a:r>
              <a:rPr dirty="0" sz="3800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3800" spc="28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800" spc="155">
                <a:solidFill>
                  <a:srgbClr val="FFFFFF"/>
                </a:solidFill>
                <a:latin typeface="Franklin Gothic Medium"/>
                <a:cs typeface="Franklin Gothic Medium"/>
              </a:rPr>
              <a:t>P</a:t>
            </a:r>
            <a:r>
              <a:rPr dirty="0" sz="3800" spc="120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3800" spc="155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3800" spc="160">
                <a:solidFill>
                  <a:srgbClr val="FFFFFF"/>
                </a:solidFill>
                <a:latin typeface="Franklin Gothic Medium"/>
                <a:cs typeface="Franklin Gothic Medium"/>
              </a:rPr>
              <a:t>B</a:t>
            </a:r>
            <a:r>
              <a:rPr dirty="0" sz="3800" spc="155">
                <a:solidFill>
                  <a:srgbClr val="FFFFFF"/>
                </a:solidFill>
                <a:latin typeface="Franklin Gothic Medium"/>
                <a:cs typeface="Franklin Gothic Medium"/>
              </a:rPr>
              <a:t>L</a:t>
            </a:r>
            <a:r>
              <a:rPr dirty="0" sz="3800" spc="140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3800" spc="145">
                <a:solidFill>
                  <a:srgbClr val="FFFFFF"/>
                </a:solidFill>
                <a:latin typeface="Franklin Gothic Medium"/>
                <a:cs typeface="Franklin Gothic Medium"/>
              </a:rPr>
              <a:t>M</a:t>
            </a:r>
            <a:r>
              <a:rPr dirty="0" sz="3800">
                <a:solidFill>
                  <a:srgbClr val="FFFFFF"/>
                </a:solidFill>
                <a:latin typeface="Franklin Gothic Medium"/>
                <a:cs typeface="Franklin Gothic Medium"/>
              </a:rPr>
              <a:t>?</a:t>
            </a:r>
            <a:endParaRPr sz="3800">
              <a:latin typeface="Franklin Gothic Medium"/>
              <a:cs typeface="Franklin Gothic Medium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32458" y="1809474"/>
            <a:ext cx="7449820" cy="29438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3683635" algn="l"/>
              </a:tabLst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In</a:t>
            </a:r>
            <a:r>
              <a:rPr dirty="0" sz="28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ernat</a:t>
            </a:r>
            <a:r>
              <a:rPr dirty="0" sz="2800" spc="140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3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li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z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10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ional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it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y</a:t>
            </a:r>
            <a:endParaRPr sz="28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14">
                <a:solidFill>
                  <a:srgbClr val="534949"/>
                </a:solidFill>
                <a:latin typeface="Franklin Gothic Medium"/>
                <a:cs typeface="Franklin Gothic Medium"/>
              </a:rPr>
              <a:t>h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har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32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ien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10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th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ia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ie</a:t>
            </a:r>
            <a:r>
              <a:rPr dirty="0" sz="2800" spc="114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es</a:t>
            </a:r>
            <a:endParaRPr sz="28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En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h</a:t>
            </a:r>
            <a:r>
              <a:rPr dirty="0" sz="2800" spc="34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10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ani</a:t>
            </a:r>
            <a:r>
              <a:rPr dirty="0" sz="2800" spc="140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h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/</a:t>
            </a:r>
            <a:r>
              <a:rPr dirty="0" sz="28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20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40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endParaRPr sz="28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Lar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mmu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niti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4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10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sm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al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endParaRPr sz="28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eneri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33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10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ial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ze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endParaRPr sz="28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  <a:tabLst>
                <a:tab pos="2480945" algn="l"/>
                <a:tab pos="3637279" algn="l"/>
              </a:tabLst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45">
                <a:solidFill>
                  <a:srgbClr val="534949"/>
                </a:solidFill>
                <a:latin typeface="Franklin Gothic Medium"/>
                <a:cs typeface="Franklin Gothic Medium"/>
              </a:rPr>
              <a:t>W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ell-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fu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nded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,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tabl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10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tr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ugg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lin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endParaRPr sz="2800">
              <a:latin typeface="Franklin Gothic Medium"/>
              <a:cs typeface="Franklin Gothic Mediu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2692" y="152400"/>
            <a:ext cx="11753215" cy="1346200"/>
          </a:xfrm>
          <a:prstGeom prst="rect">
            <a:avLst/>
          </a:prstGeom>
          <a:solidFill>
            <a:srgbClr val="534949"/>
          </a:solidFill>
        </p:spPr>
        <p:txBody>
          <a:bodyPr wrap="square" lIns="0" tIns="0" rIns="0" bIns="0" rtlCol="0" vert="horz">
            <a:spAutoFit/>
          </a:bodyPr>
          <a:lstStyle/>
          <a:p>
            <a:pPr algn="ctr" marL="8255">
              <a:lnSpc>
                <a:spcPct val="100000"/>
              </a:lnSpc>
            </a:pP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PO</a:t>
            </a:r>
            <a:r>
              <a:rPr dirty="0" sz="3200" spc="210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3200" spc="35">
                <a:solidFill>
                  <a:srgbClr val="FFFFFF"/>
                </a:solidFill>
                <a:latin typeface="Franklin Gothic Medium"/>
                <a:cs typeface="Franklin Gothic Medium"/>
              </a:rPr>
              <a:t>T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L</a:t>
            </a:r>
            <a:r>
              <a:rPr dirty="0" sz="3200" spc="37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P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3200" spc="190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OR</a:t>
            </a:r>
            <a:r>
              <a:rPr dirty="0" sz="3200" spc="175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TI</a:t>
            </a:r>
            <a:r>
              <a:rPr dirty="0" sz="3200" spc="185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S</a:t>
            </a:r>
            <a:endParaRPr sz="3200">
              <a:latin typeface="Franklin Gothic Medium"/>
              <a:cs typeface="Franklin Gothic Medium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32458" y="1809474"/>
            <a:ext cx="10509250" cy="29438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4051300" algn="l"/>
              </a:tabLst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iona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 spc="34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14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es</a:t>
            </a:r>
            <a:endParaRPr sz="28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40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05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100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w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hola</a:t>
            </a:r>
            <a:r>
              <a:rPr dirty="0" sz="2800" spc="165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endParaRPr sz="28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40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2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1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the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lan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gu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es</a:t>
            </a:r>
            <a:endParaRPr sz="28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  <a:tabLst>
                <a:tab pos="6231255" algn="l"/>
              </a:tabLst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ar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inali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z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34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(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mmu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ni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140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,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tho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14">
                <a:solidFill>
                  <a:srgbClr val="534949"/>
                </a:solidFill>
                <a:latin typeface="Franklin Gothic Medium"/>
                <a:cs typeface="Franklin Gothic Medium"/>
              </a:rPr>
              <a:t>w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/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it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 spc="34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ss)</a:t>
            </a:r>
            <a:endParaRPr sz="28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  <a:tabLst>
                <a:tab pos="2628900" algn="l"/>
                <a:tab pos="5645150" algn="l"/>
              </a:tabLst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er-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fu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nde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er-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nn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b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40">
                <a:solidFill>
                  <a:srgbClr val="534949"/>
                </a:solidFill>
                <a:latin typeface="Franklin Gothic Medium"/>
                <a:cs typeface="Franklin Gothic Medium"/>
              </a:rPr>
              <a:t>at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endParaRPr sz="28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Errati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33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b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li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on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endParaRPr sz="2800">
              <a:latin typeface="Franklin Gothic Medium"/>
              <a:cs typeface="Franklin Gothic Mediu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2692" y="152400"/>
            <a:ext cx="11753215" cy="1346200"/>
          </a:xfrm>
          <a:prstGeom prst="rect">
            <a:avLst/>
          </a:prstGeom>
          <a:solidFill>
            <a:srgbClr val="534949"/>
          </a:solidFill>
        </p:spPr>
        <p:txBody>
          <a:bodyPr wrap="square" lIns="0" tIns="0" rIns="0" bIns="0" rtlCol="0" vert="horz">
            <a:spAutoFit/>
          </a:bodyPr>
          <a:lstStyle/>
          <a:p>
            <a:pPr algn="ctr" marL="5080">
              <a:lnSpc>
                <a:spcPct val="100000"/>
              </a:lnSpc>
            </a:pP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W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H</a:t>
            </a:r>
            <a:r>
              <a:rPr dirty="0" sz="3200" spc="35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T</a:t>
            </a:r>
            <a:r>
              <a:rPr dirty="0" sz="3200" spc="36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S</a:t>
            </a:r>
            <a:r>
              <a:rPr dirty="0" sz="3200" spc="39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140">
                <a:solidFill>
                  <a:srgbClr val="FFFFFF"/>
                </a:solidFill>
                <a:latin typeface="Franklin Gothic Medium"/>
                <a:cs typeface="Franklin Gothic Medium"/>
              </a:rPr>
              <a:t>L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OS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T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?</a:t>
            </a:r>
            <a:endParaRPr sz="3200">
              <a:latin typeface="Franklin Gothic Medium"/>
              <a:cs typeface="Franklin Gothic Medium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32458" y="1809474"/>
            <a:ext cx="10528300" cy="2258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0665" marR="985519" indent="-228600">
              <a:lnSpc>
                <a:spcPct val="100000"/>
              </a:lnSpc>
              <a:tabLst>
                <a:tab pos="5257800" algn="l"/>
              </a:tabLst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2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6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30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Lati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3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Am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eri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32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b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he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oni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33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olonial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tr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?</a:t>
            </a:r>
            <a:endParaRPr sz="28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  <a:tabLst>
                <a:tab pos="3105785" algn="l"/>
              </a:tabLst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2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30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th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le</a:t>
            </a:r>
            <a:r>
              <a:rPr dirty="0" sz="2800" spc="140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?</a:t>
            </a:r>
            <a:endParaRPr sz="2800">
              <a:latin typeface="Franklin Gothic Medium"/>
              <a:cs typeface="Franklin Gothic Medium"/>
            </a:endParaRPr>
          </a:p>
          <a:p>
            <a:pPr marL="241300" marR="5080" indent="-228600">
              <a:lnSpc>
                <a:spcPct val="100000"/>
              </a:lnSpc>
              <a:spcBef>
                <a:spcPts val="670"/>
              </a:spcBef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3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30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2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an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3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30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3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–</a:t>
            </a:r>
            <a:r>
              <a:rPr dirty="0" sz="2800" spc="29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an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32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hola</a:t>
            </a:r>
            <a:r>
              <a:rPr dirty="0" sz="2800" spc="165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4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ar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gu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thi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2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--wha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34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b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on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b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34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it?</a:t>
            </a:r>
            <a:endParaRPr sz="2800">
              <a:latin typeface="Franklin Gothic Medium"/>
              <a:cs typeface="Franklin Gothic Mediu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2692" y="152400"/>
            <a:ext cx="11753215" cy="1346200"/>
          </a:xfrm>
          <a:prstGeom prst="rect">
            <a:avLst/>
          </a:prstGeom>
          <a:solidFill>
            <a:srgbClr val="534949"/>
          </a:solidFill>
        </p:spPr>
        <p:txBody>
          <a:bodyPr wrap="square" lIns="0" tIns="0" rIns="0" bIns="0" rtlCol="0" vert="horz">
            <a:spAutoFit/>
          </a:bodyPr>
          <a:lstStyle/>
          <a:p>
            <a:pPr marL="791210">
              <a:lnSpc>
                <a:spcPct val="100000"/>
              </a:lnSpc>
              <a:tabLst>
                <a:tab pos="9043035" algn="l"/>
              </a:tabLst>
            </a:pP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N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EO</a:t>
            </a:r>
            <a:r>
              <a:rPr dirty="0" sz="3200" spc="195">
                <a:solidFill>
                  <a:srgbClr val="FFFFFF"/>
                </a:solidFill>
                <a:latin typeface="Franklin Gothic Medium"/>
                <a:cs typeface="Franklin Gothic Medium"/>
              </a:rPr>
              <a:t>-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C</a:t>
            </a:r>
            <a:r>
              <a:rPr dirty="0" sz="3200" spc="190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3200" spc="140">
                <a:solidFill>
                  <a:srgbClr val="FFFFFF"/>
                </a:solidFill>
                <a:latin typeface="Franklin Gothic Medium"/>
                <a:cs typeface="Franklin Gothic Medium"/>
              </a:rPr>
              <a:t>L</a:t>
            </a:r>
            <a:r>
              <a:rPr dirty="0" sz="3200" spc="190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3200" spc="195">
                <a:solidFill>
                  <a:srgbClr val="FFFFFF"/>
                </a:solidFill>
                <a:latin typeface="Franklin Gothic Medium"/>
                <a:cs typeface="Franklin Gothic Medium"/>
              </a:rPr>
              <a:t>N</a:t>
            </a:r>
            <a:r>
              <a:rPr dirty="0" sz="3200" spc="190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200" spc="190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L</a:t>
            </a:r>
            <a:r>
              <a:rPr dirty="0" sz="3200" spc="175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200" spc="195">
                <a:solidFill>
                  <a:srgbClr val="FFFFFF"/>
                </a:solidFill>
                <a:latin typeface="Franklin Gothic Medium"/>
                <a:cs typeface="Franklin Gothic Medium"/>
              </a:rPr>
              <a:t>S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M</a:t>
            </a:r>
            <a:r>
              <a:rPr dirty="0" sz="3200" spc="36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195">
                <a:solidFill>
                  <a:srgbClr val="FFFFFF"/>
                </a:solidFill>
                <a:latin typeface="Franklin Gothic Medium"/>
                <a:cs typeface="Franklin Gothic Medium"/>
              </a:rPr>
              <a:t>(</a:t>
            </a:r>
            <a:r>
              <a:rPr dirty="0" sz="3200" spc="90">
                <a:solidFill>
                  <a:srgbClr val="FFFFFF"/>
                </a:solidFill>
                <a:latin typeface="Franklin Gothic Medium"/>
                <a:cs typeface="Franklin Gothic Medium"/>
              </a:rPr>
              <a:t>Y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U</a:t>
            </a:r>
            <a:r>
              <a:rPr dirty="0" sz="3200" spc="37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KN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W</a:t>
            </a:r>
            <a:r>
              <a:rPr dirty="0" sz="3200" spc="36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190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T</a:t>
            </a:r>
            <a:r>
              <a:rPr dirty="0" sz="3200" spc="38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HA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D</a:t>
            </a:r>
            <a:r>
              <a:rPr dirty="0" sz="3200" spc="38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155">
                <a:solidFill>
                  <a:srgbClr val="FFFFFF"/>
                </a:solidFill>
                <a:latin typeface="Franklin Gothic Medium"/>
                <a:cs typeface="Franklin Gothic Medium"/>
              </a:rPr>
              <a:t>T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O	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COM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3200" spc="35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UP)</a:t>
            </a:r>
            <a:endParaRPr sz="3200">
              <a:latin typeface="Franklin Gothic Medium"/>
              <a:cs typeface="Franklin Gothic Medium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32458" y="1809474"/>
            <a:ext cx="10556875" cy="32613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See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k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re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13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40">
                <a:solidFill>
                  <a:srgbClr val="534949"/>
                </a:solidFill>
                <a:latin typeface="Franklin Gothic Medium"/>
                <a:cs typeface="Franklin Gothic Medium"/>
              </a:rPr>
              <a:t>at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4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4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11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33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th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9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tals</a:t>
            </a:r>
            <a:endParaRPr sz="2800">
              <a:latin typeface="Franklin Gothic Medium"/>
              <a:cs typeface="Franklin Gothic Medium"/>
            </a:endParaRPr>
          </a:p>
          <a:p>
            <a:pPr marL="332105">
              <a:lnSpc>
                <a:spcPct val="100000"/>
              </a:lnSpc>
              <a:spcBef>
                <a:spcPts val="630"/>
              </a:spcBef>
            </a:pPr>
            <a:r>
              <a:rPr dirty="0" sz="2600" spc="245">
                <a:solidFill>
                  <a:srgbClr val="BF974D"/>
                </a:solidFill>
                <a:latin typeface="Wingdings"/>
                <a:cs typeface="Wingdings"/>
              </a:rPr>
              <a:t></a:t>
            </a:r>
            <a:r>
              <a:rPr dirty="0" sz="26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600" spc="100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cipli</a:t>
            </a:r>
            <a:r>
              <a:rPr dirty="0" sz="2600" spc="10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600" spc="100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/</a:t>
            </a:r>
            <a:r>
              <a:rPr dirty="0" sz="26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re</a:t>
            </a:r>
            <a:r>
              <a:rPr dirty="0" sz="26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600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600" spc="204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600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600" spc="19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re</a:t>
            </a:r>
            <a:r>
              <a:rPr dirty="0" sz="2600" spc="100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6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600" spc="8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600" spc="10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600">
                <a:solidFill>
                  <a:srgbClr val="534949"/>
                </a:solidFill>
                <a:latin typeface="Franklin Gothic Medium"/>
                <a:cs typeface="Franklin Gothic Medium"/>
              </a:rPr>
              <a:t>h</a:t>
            </a:r>
            <a:r>
              <a:rPr dirty="0" sz="2600" spc="204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6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w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it</a:t>
            </a:r>
            <a:r>
              <a:rPr dirty="0" sz="2600">
                <a:solidFill>
                  <a:srgbClr val="534949"/>
                </a:solidFill>
                <a:latin typeface="Franklin Gothic Medium"/>
                <a:cs typeface="Franklin Gothic Medium"/>
              </a:rPr>
              <a:t>h</a:t>
            </a:r>
            <a:r>
              <a:rPr dirty="0" sz="2600" spc="204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600" spc="100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6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600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600" spc="20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60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600" spc="19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600" spc="100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peci</a:t>
            </a:r>
            <a:r>
              <a:rPr dirty="0" sz="26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lize</a:t>
            </a:r>
            <a:r>
              <a:rPr dirty="0" sz="260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600" spc="2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6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udie</a:t>
            </a:r>
            <a:r>
              <a:rPr dirty="0" sz="2600" spc="10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ce</a:t>
            </a:r>
            <a:r>
              <a:rPr dirty="0" sz="2600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endParaRPr sz="2600">
              <a:latin typeface="Franklin Gothic Medium"/>
              <a:cs typeface="Franklin Gothic Medium"/>
            </a:endParaRPr>
          </a:p>
          <a:p>
            <a:pPr marL="332105">
              <a:lnSpc>
                <a:spcPct val="100000"/>
              </a:lnSpc>
              <a:spcBef>
                <a:spcPts val="625"/>
              </a:spcBef>
            </a:pPr>
            <a:r>
              <a:rPr dirty="0" sz="2600" spc="245">
                <a:solidFill>
                  <a:srgbClr val="BF974D"/>
                </a:solidFill>
                <a:latin typeface="Wingdings"/>
                <a:cs typeface="Wingdings"/>
              </a:rPr>
              <a:t>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6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6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600" spc="10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6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lize</a:t>
            </a:r>
            <a:r>
              <a:rPr dirty="0" sz="260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600" spc="22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commu</a:t>
            </a:r>
            <a:r>
              <a:rPr dirty="0" sz="2600" spc="10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itie</a:t>
            </a:r>
            <a:r>
              <a:rPr dirty="0" sz="2600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endParaRPr sz="2600">
              <a:latin typeface="Franklin Gothic Medium"/>
              <a:cs typeface="Franklin Gothic Medium"/>
            </a:endParaRPr>
          </a:p>
          <a:p>
            <a:pPr marL="332105">
              <a:lnSpc>
                <a:spcPct val="100000"/>
              </a:lnSpc>
              <a:spcBef>
                <a:spcPts val="625"/>
              </a:spcBef>
            </a:pPr>
            <a:r>
              <a:rPr dirty="0" sz="2600" spc="245">
                <a:solidFill>
                  <a:srgbClr val="BF974D"/>
                </a:solidFill>
                <a:latin typeface="Wingdings"/>
                <a:cs typeface="Wingdings"/>
              </a:rPr>
              <a:t></a:t>
            </a:r>
            <a:r>
              <a:rPr dirty="0" sz="26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600" spc="100">
                <a:solidFill>
                  <a:srgbClr val="534949"/>
                </a:solidFill>
                <a:latin typeface="Franklin Gothic Medium"/>
                <a:cs typeface="Franklin Gothic Medium"/>
              </a:rPr>
              <a:t>ss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600" spc="10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ti</a:t>
            </a:r>
            <a:r>
              <a:rPr dirty="0" sz="2600" spc="10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600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600" spc="19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600" spc="65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6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oice</a:t>
            </a:r>
            <a:r>
              <a:rPr dirty="0" sz="2600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endParaRPr sz="2600">
              <a:latin typeface="Franklin Gothic Medium"/>
              <a:cs typeface="Franklin Gothic Medium"/>
            </a:endParaRPr>
          </a:p>
          <a:p>
            <a:pPr marL="240665" marR="196850" indent="-228600">
              <a:lnSpc>
                <a:spcPct val="100000"/>
              </a:lnSpc>
              <a:spcBef>
                <a:spcPts val="660"/>
              </a:spcBef>
              <a:tabLst>
                <a:tab pos="1885314" algn="l"/>
                <a:tab pos="5790565" algn="l"/>
                <a:tab pos="7399655" algn="l"/>
              </a:tabLst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rioriti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z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an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32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k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ion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al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,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nati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al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,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an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3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lo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ca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title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3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olle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tion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endParaRPr sz="28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Sea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h</a:t>
            </a:r>
            <a:r>
              <a:rPr dirty="0" sz="2800" spc="32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ea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h</a:t>
            </a:r>
            <a:r>
              <a:rPr dirty="0" sz="2800" spc="32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1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the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14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or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ats</a:t>
            </a:r>
            <a:endParaRPr sz="2800">
              <a:latin typeface="Franklin Gothic Medium"/>
              <a:cs typeface="Franklin Gothic Mediu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2692" y="152400"/>
            <a:ext cx="11753215" cy="1346200"/>
          </a:xfrm>
          <a:prstGeom prst="rect">
            <a:avLst/>
          </a:prstGeom>
          <a:solidFill>
            <a:srgbClr val="534949"/>
          </a:solidFill>
        </p:spPr>
        <p:txBody>
          <a:bodyPr wrap="square" lIns="0" tIns="0" rIns="0" bIns="0" rtlCol="0" vert="horz">
            <a:spAutoFit/>
          </a:bodyPr>
          <a:lstStyle/>
          <a:p>
            <a:pPr marL="3068320">
              <a:lnSpc>
                <a:spcPct val="100000"/>
              </a:lnSpc>
            </a:pP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S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200" spc="190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L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S</a:t>
            </a:r>
            <a:r>
              <a:rPr dirty="0" sz="3200" spc="35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CO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LLE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C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T</a:t>
            </a:r>
            <a:r>
              <a:rPr dirty="0" sz="3200" spc="175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200" spc="195">
                <a:solidFill>
                  <a:srgbClr val="FFFFFF"/>
                </a:solidFill>
                <a:latin typeface="Franklin Gothic Medium"/>
                <a:cs typeface="Franklin Gothic Medium"/>
              </a:rPr>
              <a:t>N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G</a:t>
            </a:r>
            <a:r>
              <a:rPr dirty="0" sz="3200" spc="35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155">
                <a:solidFill>
                  <a:srgbClr val="FFFFFF"/>
                </a:solidFill>
                <a:latin typeface="Franklin Gothic Medium"/>
                <a:cs typeface="Franklin Gothic Medium"/>
              </a:rPr>
              <a:t>T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3200" spc="120">
                <a:solidFill>
                  <a:srgbClr val="FFFFFF"/>
                </a:solidFill>
                <a:latin typeface="Franklin Gothic Medium"/>
                <a:cs typeface="Franklin Gothic Medium"/>
              </a:rPr>
              <a:t>D</a:t>
            </a:r>
            <a:r>
              <a:rPr dirty="0" sz="3200" spc="10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Y</a:t>
            </a:r>
            <a:endParaRPr sz="3200">
              <a:latin typeface="Franklin Gothic Medium"/>
              <a:cs typeface="Franklin Gothic Medium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32458" y="2097547"/>
            <a:ext cx="10800080" cy="38157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0665" indent="-227965">
              <a:lnSpc>
                <a:spcPts val="2280"/>
              </a:lnSpc>
              <a:buClr>
                <a:srgbClr val="C66951"/>
              </a:buClr>
              <a:buFont typeface="Wingdings 2"/>
              <a:buChar char=""/>
              <a:tabLst>
                <a:tab pos="241300" algn="l"/>
              </a:tabLst>
            </a:pP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Al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p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r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,</a:t>
            </a:r>
            <a:r>
              <a:rPr dirty="0" sz="2000" spc="2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J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.</a:t>
            </a:r>
            <a:r>
              <a:rPr dirty="0" sz="2000" spc="-105">
                <a:solidFill>
                  <a:srgbClr val="303030"/>
                </a:solidFill>
                <a:latin typeface="Arial"/>
                <a:cs typeface="Arial"/>
              </a:rPr>
              <a:t>P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,</a:t>
            </a:r>
            <a:r>
              <a:rPr dirty="0" sz="2000" spc="2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F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sc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h</a:t>
            </a:r>
            <a:r>
              <a:rPr dirty="0" sz="2000" spc="140">
                <a:solidFill>
                  <a:srgbClr val="303030"/>
                </a:solidFill>
                <a:latin typeface="Arial"/>
                <a:cs typeface="Arial"/>
              </a:rPr>
              <a:t>m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a</a:t>
            </a:r>
            <a:r>
              <a:rPr dirty="0" sz="2000" spc="140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,</a:t>
            </a:r>
            <a:r>
              <a:rPr dirty="0" sz="2000" spc="2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G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.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.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,</a:t>
            </a:r>
            <a:r>
              <a:rPr dirty="0" sz="2000" spc="2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&amp; </a:t>
            </a:r>
            <a:r>
              <a:rPr dirty="0" sz="2000" spc="-27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W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illi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k</a:t>
            </a:r>
            <a:r>
              <a:rPr dirty="0" sz="2000" spc="-5">
                <a:solidFill>
                  <a:srgbClr val="303030"/>
                </a:solidFill>
                <a:latin typeface="Arial"/>
                <a:cs typeface="Arial"/>
              </a:rPr>
              <a:t>y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,</a:t>
            </a:r>
            <a:r>
              <a:rPr dirty="0" sz="2000" spc="2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J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.</a:t>
            </a:r>
            <a:r>
              <a:rPr dirty="0" sz="2000" spc="265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(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2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0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1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0)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.</a:t>
            </a:r>
            <a:r>
              <a:rPr dirty="0" sz="2000" spc="24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c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h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o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l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ar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l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y</a:t>
            </a:r>
            <a:r>
              <a:rPr dirty="0" sz="2000" spc="265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c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o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m</a:t>
            </a:r>
            <a:r>
              <a:rPr dirty="0" sz="2000" spc="140">
                <a:solidFill>
                  <a:srgbClr val="303030"/>
                </a:solidFill>
                <a:latin typeface="Arial"/>
                <a:cs typeface="Arial"/>
              </a:rPr>
              <a:t>m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un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c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a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on</a:t>
            </a:r>
            <a:endParaRPr sz="2000">
              <a:latin typeface="Arial"/>
              <a:cs typeface="Arial"/>
            </a:endParaRPr>
          </a:p>
          <a:p>
            <a:pPr marL="241300" marR="149225">
              <a:lnSpc>
                <a:spcPts val="2160"/>
              </a:lnSpc>
              <a:spcBef>
                <a:spcPts val="150"/>
              </a:spcBef>
            </a:pP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r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a</a:t>
            </a:r>
            <a:r>
              <a:rPr dirty="0" sz="2000" spc="135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g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2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n </a:t>
            </a:r>
            <a:r>
              <a:rPr dirty="0" sz="2000" spc="-26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La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 Am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r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ca</a:t>
            </a:r>
            <a:r>
              <a:rPr dirty="0" sz="2000" spc="114">
                <a:solidFill>
                  <a:srgbClr val="303030"/>
                </a:solidFill>
                <a:latin typeface="Arial"/>
                <a:cs typeface="Arial"/>
              </a:rPr>
              <a:t>’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2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r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ear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c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h</a:t>
            </a:r>
            <a:r>
              <a:rPr dirty="0" sz="2000" spc="245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en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v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245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uni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v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r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.</a:t>
            </a:r>
            <a:r>
              <a:rPr dirty="0" sz="2000" spc="24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 i="1">
                <a:solidFill>
                  <a:srgbClr val="303030"/>
                </a:solidFill>
                <a:latin typeface="Arial"/>
                <a:cs typeface="Arial"/>
              </a:rPr>
              <a:t>R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60" i="1">
                <a:solidFill>
                  <a:srgbClr val="303030"/>
                </a:solidFill>
                <a:latin typeface="Arial"/>
                <a:cs typeface="Arial"/>
              </a:rPr>
              <a:t>v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60" i="1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135" i="1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 i="1">
                <a:solidFill>
                  <a:srgbClr val="303030"/>
                </a:solidFill>
                <a:latin typeface="Arial"/>
                <a:cs typeface="Arial"/>
              </a:rPr>
              <a:t>a</a:t>
            </a:r>
            <a:r>
              <a:rPr dirty="0" sz="2000" spc="260" i="1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0" i="1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du</a:t>
            </a:r>
            <a:r>
              <a:rPr dirty="0" sz="2000" spc="160" i="1">
                <a:solidFill>
                  <a:srgbClr val="303030"/>
                </a:solidFill>
                <a:latin typeface="Arial"/>
                <a:cs typeface="Arial"/>
              </a:rPr>
              <a:t>c</a:t>
            </a:r>
            <a:r>
              <a:rPr dirty="0" sz="2000" spc="145" i="1">
                <a:solidFill>
                  <a:srgbClr val="303030"/>
                </a:solidFill>
                <a:latin typeface="Arial"/>
                <a:cs typeface="Arial"/>
              </a:rPr>
              <a:t>ac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45" i="1">
                <a:solidFill>
                  <a:srgbClr val="303030"/>
                </a:solidFill>
                <a:latin typeface="Arial"/>
                <a:cs typeface="Arial"/>
              </a:rPr>
              <a:t>on</a:t>
            </a:r>
            <a:r>
              <a:rPr dirty="0" sz="2000" spc="145" i="1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0" i="1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upe</a:t>
            </a:r>
            <a:r>
              <a:rPr dirty="0" sz="2000" spc="145" i="1">
                <a:solidFill>
                  <a:srgbClr val="303030"/>
                </a:solidFill>
                <a:latin typeface="Arial"/>
                <a:cs typeface="Arial"/>
              </a:rPr>
              <a:t>r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45" i="1">
                <a:solidFill>
                  <a:srgbClr val="303030"/>
                </a:solidFill>
                <a:latin typeface="Arial"/>
                <a:cs typeface="Arial"/>
              </a:rPr>
              <a:t>o</a:t>
            </a:r>
            <a:r>
              <a:rPr dirty="0" sz="2000" i="1">
                <a:solidFill>
                  <a:srgbClr val="303030"/>
                </a:solidFill>
                <a:latin typeface="Arial"/>
                <a:cs typeface="Arial"/>
              </a:rPr>
              <a:t>r</a:t>
            </a:r>
            <a:r>
              <a:rPr dirty="0" sz="2000" spc="260" i="1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i="1">
                <a:solidFill>
                  <a:srgbClr val="303030"/>
                </a:solidFill>
                <a:latin typeface="Arial"/>
                <a:cs typeface="Arial"/>
              </a:rPr>
              <a:t>y </a:t>
            </a:r>
            <a:r>
              <a:rPr dirty="0" sz="2000" spc="-270" i="1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0" i="1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o</a:t>
            </a:r>
            <a:r>
              <a:rPr dirty="0" sz="2000" spc="160" i="1">
                <a:solidFill>
                  <a:srgbClr val="303030"/>
                </a:solidFill>
                <a:latin typeface="Arial"/>
                <a:cs typeface="Arial"/>
              </a:rPr>
              <a:t>c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ie</a:t>
            </a:r>
            <a:r>
              <a:rPr dirty="0" sz="2000" spc="145" i="1">
                <a:solidFill>
                  <a:srgbClr val="303030"/>
                </a:solidFill>
                <a:latin typeface="Arial"/>
                <a:cs typeface="Arial"/>
              </a:rPr>
              <a:t>da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d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  <a:p>
            <a:pPr marL="241300" indent="-228600">
              <a:lnSpc>
                <a:spcPts val="2280"/>
              </a:lnSpc>
              <a:spcBef>
                <a:spcPts val="204"/>
              </a:spcBef>
              <a:buClr>
                <a:srgbClr val="C66951"/>
              </a:buClr>
              <a:buFont typeface="Wingdings 2"/>
              <a:buChar char=""/>
              <a:tabLst>
                <a:tab pos="241300" algn="l"/>
              </a:tabLst>
            </a:pP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Al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p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r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,</a:t>
            </a:r>
            <a:r>
              <a:rPr dirty="0" sz="2000" spc="2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J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.</a:t>
            </a:r>
            <a:r>
              <a:rPr dirty="0" sz="2000" spc="-105">
                <a:solidFill>
                  <a:srgbClr val="303030"/>
                </a:solidFill>
                <a:latin typeface="Arial"/>
                <a:cs typeface="Arial"/>
              </a:rPr>
              <a:t>P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,</a:t>
            </a:r>
            <a:r>
              <a:rPr dirty="0" sz="2000" spc="2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F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sc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h</a:t>
            </a:r>
            <a:r>
              <a:rPr dirty="0" sz="2000" spc="140">
                <a:solidFill>
                  <a:srgbClr val="303030"/>
                </a:solidFill>
                <a:latin typeface="Arial"/>
                <a:cs typeface="Arial"/>
              </a:rPr>
              <a:t>m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a</a:t>
            </a:r>
            <a:r>
              <a:rPr dirty="0" sz="2000" spc="140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,</a:t>
            </a:r>
            <a:r>
              <a:rPr dirty="0" sz="2000" spc="2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G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.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.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,</a:t>
            </a:r>
            <a:r>
              <a:rPr dirty="0" sz="2000" spc="2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&amp; </a:t>
            </a:r>
            <a:r>
              <a:rPr dirty="0" sz="2000" spc="-27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W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illi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k</a:t>
            </a:r>
            <a:r>
              <a:rPr dirty="0" sz="2000" spc="-5">
                <a:solidFill>
                  <a:srgbClr val="303030"/>
                </a:solidFill>
                <a:latin typeface="Arial"/>
                <a:cs typeface="Arial"/>
              </a:rPr>
              <a:t>y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,</a:t>
            </a:r>
            <a:r>
              <a:rPr dirty="0" sz="2000" spc="2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J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.</a:t>
            </a:r>
            <a:r>
              <a:rPr dirty="0" sz="2000" spc="265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(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201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0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)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.</a:t>
            </a:r>
            <a:r>
              <a:rPr dirty="0" sz="2000" spc="24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14">
                <a:solidFill>
                  <a:srgbClr val="303030"/>
                </a:solidFill>
                <a:latin typeface="Arial"/>
                <a:cs typeface="Arial"/>
              </a:rPr>
              <a:t>V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ibi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l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y</a:t>
            </a:r>
            <a:r>
              <a:rPr dirty="0" sz="2000" spc="265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an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d</a:t>
            </a:r>
            <a:r>
              <a:rPr dirty="0" sz="2000" spc="27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qual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y</a:t>
            </a:r>
            <a:r>
              <a:rPr dirty="0" sz="2000" spc="2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n</a:t>
            </a:r>
            <a:endParaRPr sz="2000">
              <a:latin typeface="Arial"/>
              <a:cs typeface="Arial"/>
            </a:endParaRPr>
          </a:p>
          <a:p>
            <a:pPr marL="240665" marR="5080">
              <a:lnSpc>
                <a:spcPts val="2160"/>
              </a:lnSpc>
              <a:spcBef>
                <a:spcPts val="150"/>
              </a:spcBef>
            </a:pP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pani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140">
                <a:solidFill>
                  <a:srgbClr val="303030"/>
                </a:solidFill>
                <a:latin typeface="Arial"/>
                <a:cs typeface="Arial"/>
              </a:rPr>
              <a:t>h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-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la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ngua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g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2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La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 Am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r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ca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 spc="26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sc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h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o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l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ar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l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y</a:t>
            </a:r>
            <a:r>
              <a:rPr dirty="0" sz="2000" spc="245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pub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li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h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ng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.</a:t>
            </a:r>
            <a:r>
              <a:rPr dirty="0" sz="2000" spc="254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0" i="1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 spc="150" i="1">
                <a:solidFill>
                  <a:srgbClr val="303030"/>
                </a:solidFill>
                <a:latin typeface="Arial"/>
                <a:cs typeface="Arial"/>
              </a:rPr>
              <a:t>f</a:t>
            </a:r>
            <a:r>
              <a:rPr dirty="0" sz="2000" spc="145" i="1">
                <a:solidFill>
                  <a:srgbClr val="303030"/>
                </a:solidFill>
                <a:latin typeface="Arial"/>
                <a:cs typeface="Arial"/>
              </a:rPr>
              <a:t>or</a:t>
            </a:r>
            <a:r>
              <a:rPr dirty="0" sz="2000" spc="140" i="1">
                <a:solidFill>
                  <a:srgbClr val="303030"/>
                </a:solidFill>
                <a:latin typeface="Arial"/>
                <a:cs typeface="Arial"/>
              </a:rPr>
              <a:t>m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a</a:t>
            </a:r>
            <a:r>
              <a:rPr dirty="0" sz="2000" spc="135" i="1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45" i="1">
                <a:solidFill>
                  <a:srgbClr val="303030"/>
                </a:solidFill>
                <a:latin typeface="Arial"/>
                <a:cs typeface="Arial"/>
              </a:rPr>
              <a:t>o</a:t>
            </a:r>
            <a:r>
              <a:rPr dirty="0" sz="2000" i="1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 spc="260" i="1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-25" i="1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60" i="1">
                <a:solidFill>
                  <a:srgbClr val="303030"/>
                </a:solidFill>
                <a:latin typeface="Arial"/>
                <a:cs typeface="Arial"/>
              </a:rPr>
              <a:t>c</a:t>
            </a:r>
            <a:r>
              <a:rPr dirty="0" sz="2000" spc="145" i="1">
                <a:solidFill>
                  <a:srgbClr val="303030"/>
                </a:solidFill>
                <a:latin typeface="Arial"/>
                <a:cs typeface="Arial"/>
              </a:rPr>
              <a:t>h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 spc="145" i="1">
                <a:solidFill>
                  <a:srgbClr val="303030"/>
                </a:solidFill>
                <a:latin typeface="Arial"/>
                <a:cs typeface="Arial"/>
              </a:rPr>
              <a:t>o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l</a:t>
            </a:r>
            <a:r>
              <a:rPr dirty="0" sz="2000" spc="145" i="1">
                <a:solidFill>
                  <a:srgbClr val="303030"/>
                </a:solidFill>
                <a:latin typeface="Arial"/>
                <a:cs typeface="Arial"/>
              </a:rPr>
              <a:t>og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45" i="1">
                <a:solidFill>
                  <a:srgbClr val="303030"/>
                </a:solidFill>
                <a:latin typeface="Arial"/>
                <a:cs typeface="Arial"/>
              </a:rPr>
              <a:t>es</a:t>
            </a:r>
            <a:r>
              <a:rPr dirty="0" sz="2000" spc="145" i="1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an</a:t>
            </a:r>
            <a:r>
              <a:rPr dirty="0" sz="2000" i="1">
                <a:solidFill>
                  <a:srgbClr val="303030"/>
                </a:solidFill>
                <a:latin typeface="Arial"/>
                <a:cs typeface="Arial"/>
              </a:rPr>
              <a:t>d</a:t>
            </a:r>
            <a:r>
              <a:rPr dirty="0" sz="2000" spc="270" i="1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0" i="1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 spc="150" i="1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45" i="1">
                <a:solidFill>
                  <a:srgbClr val="303030"/>
                </a:solidFill>
                <a:latin typeface="Arial"/>
                <a:cs typeface="Arial"/>
              </a:rPr>
              <a:t>rna</a:t>
            </a:r>
            <a:r>
              <a:rPr dirty="0" sz="2000" spc="150" i="1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45" i="1">
                <a:solidFill>
                  <a:srgbClr val="303030"/>
                </a:solidFill>
                <a:latin typeface="Arial"/>
                <a:cs typeface="Arial"/>
              </a:rPr>
              <a:t>ona</a:t>
            </a:r>
            <a:r>
              <a:rPr dirty="0" sz="2000" i="1">
                <a:solidFill>
                  <a:srgbClr val="303030"/>
                </a:solidFill>
                <a:latin typeface="Arial"/>
                <a:cs typeface="Arial"/>
              </a:rPr>
              <a:t>l</a:t>
            </a:r>
            <a:r>
              <a:rPr dirty="0" sz="2000" spc="254" i="1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 i="1">
                <a:solidFill>
                  <a:srgbClr val="303030"/>
                </a:solidFill>
                <a:latin typeface="Arial"/>
                <a:cs typeface="Arial"/>
              </a:rPr>
              <a:t>D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60" i="1">
                <a:solidFill>
                  <a:srgbClr val="303030"/>
                </a:solidFill>
                <a:latin typeface="Arial"/>
                <a:cs typeface="Arial"/>
              </a:rPr>
              <a:t>v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el</a:t>
            </a:r>
            <a:r>
              <a:rPr dirty="0" sz="2000" spc="145" i="1">
                <a:solidFill>
                  <a:srgbClr val="303030"/>
                </a:solidFill>
                <a:latin typeface="Arial"/>
                <a:cs typeface="Arial"/>
              </a:rPr>
              <a:t>op</a:t>
            </a:r>
            <a:r>
              <a:rPr dirty="0" sz="2000" spc="140" i="1">
                <a:solidFill>
                  <a:srgbClr val="303030"/>
                </a:solidFill>
                <a:latin typeface="Arial"/>
                <a:cs typeface="Arial"/>
              </a:rPr>
              <a:t>m</a:t>
            </a:r>
            <a:r>
              <a:rPr dirty="0" sz="2000" spc="155" i="1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45" i="1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 spc="130" i="1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,</a:t>
            </a:r>
            <a:r>
              <a:rPr dirty="0" sz="2000" spc="2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6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(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4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)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,</a:t>
            </a:r>
            <a:r>
              <a:rPr dirty="0" sz="2000" spc="24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1-21.</a:t>
            </a:r>
            <a:endParaRPr sz="2000">
              <a:latin typeface="Arial"/>
              <a:cs typeface="Arial"/>
            </a:endParaRPr>
          </a:p>
          <a:p>
            <a:pPr marL="240665" marR="403225" indent="-227965">
              <a:lnSpc>
                <a:spcPts val="2160"/>
              </a:lnSpc>
              <a:spcBef>
                <a:spcPts val="480"/>
              </a:spcBef>
              <a:buClr>
                <a:srgbClr val="C66951"/>
              </a:buClr>
              <a:buFont typeface="Wingdings 2"/>
              <a:buChar char=""/>
              <a:tabLst>
                <a:tab pos="241300" algn="l"/>
              </a:tabLst>
            </a:pP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B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o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sc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h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,</a:t>
            </a:r>
            <a:r>
              <a:rPr dirty="0" sz="2000" spc="2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.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, </a:t>
            </a:r>
            <a:r>
              <a:rPr dirty="0" sz="2000" spc="-28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&amp; </a:t>
            </a:r>
            <a:r>
              <a:rPr dirty="0" sz="2000" spc="-27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H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d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er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on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,</a:t>
            </a:r>
            <a:r>
              <a:rPr dirty="0" sz="2000" spc="2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K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. </a:t>
            </a:r>
            <a:r>
              <a:rPr dirty="0" sz="2000" spc="-28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(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201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4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)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.</a:t>
            </a:r>
            <a:r>
              <a:rPr dirty="0" sz="2000" spc="24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ep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265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do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w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 spc="26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h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e </a:t>
            </a:r>
            <a:r>
              <a:rPr dirty="0" sz="2000" spc="-27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v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olu</a:t>
            </a:r>
            <a:r>
              <a:rPr dirty="0" sz="2000" spc="135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io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a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r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y</a:t>
            </a:r>
            <a:r>
              <a:rPr dirty="0" sz="2000" spc="245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r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oa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d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.</a:t>
            </a:r>
            <a:r>
              <a:rPr dirty="0" sz="2000" spc="2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Lib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r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a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r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y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J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ou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r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a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l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,</a:t>
            </a:r>
            <a:r>
              <a:rPr dirty="0" sz="2000" spc="254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139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(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7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)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,</a:t>
            </a:r>
            <a:r>
              <a:rPr dirty="0" sz="2000" spc="2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32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-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3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7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  <a:p>
            <a:pPr marL="241300" marR="238125" indent="-228600">
              <a:lnSpc>
                <a:spcPts val="2160"/>
              </a:lnSpc>
              <a:spcBef>
                <a:spcPts val="480"/>
              </a:spcBef>
              <a:buClr>
                <a:srgbClr val="C66951"/>
              </a:buClr>
              <a:buFont typeface="Wingdings 2"/>
              <a:buChar char=""/>
              <a:tabLst>
                <a:tab pos="241300" algn="l"/>
              </a:tabLst>
            </a:pP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B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ohan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o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,</a:t>
            </a:r>
            <a:r>
              <a:rPr dirty="0" sz="2000" spc="2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J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. </a:t>
            </a:r>
            <a:r>
              <a:rPr dirty="0" sz="2000" spc="-28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(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4</a:t>
            </a:r>
            <a:r>
              <a:rPr dirty="0" sz="2000" spc="27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O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c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 spc="2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2013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)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.</a:t>
            </a:r>
            <a:r>
              <a:rPr dirty="0" sz="2000" spc="24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W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ho'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A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f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r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ai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d</a:t>
            </a:r>
            <a:r>
              <a:rPr dirty="0" sz="2000" spc="26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o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f </a:t>
            </a:r>
            <a:r>
              <a:rPr dirty="0" sz="2000" spc="-28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P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ee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r</a:t>
            </a:r>
            <a:r>
              <a:rPr dirty="0" sz="2000" spc="26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R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v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ie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w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?</a:t>
            </a:r>
            <a:r>
              <a:rPr dirty="0" sz="2000" spc="26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c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ien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c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,</a:t>
            </a:r>
            <a:r>
              <a:rPr dirty="0" sz="2000" spc="254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615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4</a:t>
            </a:r>
            <a:r>
              <a:rPr dirty="0" sz="2000" spc="26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(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34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2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)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,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60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-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6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5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  <a:p>
            <a:pPr marL="241300" indent="-228600">
              <a:lnSpc>
                <a:spcPts val="2280"/>
              </a:lnSpc>
              <a:spcBef>
                <a:spcPts val="204"/>
              </a:spcBef>
              <a:buClr>
                <a:srgbClr val="C66951"/>
              </a:buClr>
              <a:buFont typeface="Wingdings 2"/>
              <a:buChar char=""/>
              <a:tabLst>
                <a:tab pos="241300" algn="l"/>
              </a:tabLst>
            </a:pP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O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v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r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v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w</a:t>
            </a:r>
            <a:r>
              <a:rPr dirty="0" sz="2000" spc="265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o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f </a:t>
            </a:r>
            <a:r>
              <a:rPr dirty="0" sz="2000" spc="-28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O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A</a:t>
            </a:r>
            <a:r>
              <a:rPr dirty="0" sz="2000" spc="17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n </a:t>
            </a:r>
            <a:r>
              <a:rPr dirty="0" sz="2000" spc="-27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La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A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m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r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c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a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.</a:t>
            </a:r>
            <a:r>
              <a:rPr dirty="0" sz="2000" spc="25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(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J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u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26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201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4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)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  <a:p>
            <a:pPr marL="240665" marR="777875">
              <a:lnSpc>
                <a:spcPts val="2160"/>
              </a:lnSpc>
              <a:spcBef>
                <a:spcPts val="150"/>
              </a:spcBef>
            </a:pP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h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tt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p</a:t>
            </a:r>
            <a:r>
              <a:rPr dirty="0" sz="2000" spc="135">
                <a:solidFill>
                  <a:srgbClr val="303030"/>
                </a:solidFill>
                <a:latin typeface="Arial"/>
                <a:cs typeface="Arial"/>
              </a:rPr>
              <a:t>: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/</a:t>
            </a:r>
            <a:r>
              <a:rPr dirty="0" sz="2000" spc="135">
                <a:solidFill>
                  <a:srgbClr val="303030"/>
                </a:solidFill>
                <a:latin typeface="Arial"/>
                <a:cs typeface="Arial"/>
              </a:rPr>
              <a:t>/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w</a:t>
            </a:r>
            <a:r>
              <a:rPr dirty="0" sz="2000" spc="160">
                <a:solidFill>
                  <a:srgbClr val="303030"/>
                </a:solidFill>
                <a:latin typeface="Arial"/>
                <a:cs typeface="Arial"/>
              </a:rPr>
              <a:t>w</a:t>
            </a:r>
            <a:r>
              <a:rPr dirty="0" sz="2000" spc="40">
                <a:solidFill>
                  <a:srgbClr val="303030"/>
                </a:solidFill>
                <a:latin typeface="Arial"/>
                <a:cs typeface="Arial"/>
              </a:rPr>
              <a:t>w</a:t>
            </a:r>
            <a:r>
              <a:rPr dirty="0" sz="2000" spc="135">
                <a:solidFill>
                  <a:srgbClr val="303030"/>
                </a:solidFill>
                <a:latin typeface="Arial"/>
                <a:cs typeface="Arial"/>
              </a:rPr>
              <a:t>.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u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es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c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o</a:t>
            </a:r>
            <a:r>
              <a:rPr dirty="0" sz="2000" spc="135">
                <a:solidFill>
                  <a:srgbClr val="303030"/>
                </a:solidFill>
                <a:latin typeface="Arial"/>
                <a:cs typeface="Arial"/>
              </a:rPr>
              <a:t>.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org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/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new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/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en</a:t>
            </a:r>
            <a:r>
              <a:rPr dirty="0" sz="2000" spc="135">
                <a:solidFill>
                  <a:srgbClr val="303030"/>
                </a:solidFill>
                <a:latin typeface="Arial"/>
                <a:cs typeface="Arial"/>
              </a:rPr>
              <a:t>/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co</a:t>
            </a:r>
            <a:r>
              <a:rPr dirty="0" sz="2000" spc="140">
                <a:solidFill>
                  <a:srgbClr val="303030"/>
                </a:solidFill>
                <a:latin typeface="Arial"/>
                <a:cs typeface="Arial"/>
              </a:rPr>
              <a:t>mm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u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c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a</a:t>
            </a:r>
            <a:r>
              <a:rPr dirty="0" sz="2000" spc="135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on</a:t>
            </a:r>
            <a:r>
              <a:rPr dirty="0" sz="2000" spc="140">
                <a:solidFill>
                  <a:srgbClr val="303030"/>
                </a:solidFill>
                <a:latin typeface="Arial"/>
                <a:cs typeface="Arial"/>
              </a:rPr>
              <a:t>-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a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nd-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n</a:t>
            </a:r>
            <a:r>
              <a:rPr dirty="0" sz="2000" spc="135">
                <a:solidFill>
                  <a:srgbClr val="303030"/>
                </a:solidFill>
                <a:latin typeface="Arial"/>
                <a:cs typeface="Arial"/>
              </a:rPr>
              <a:t>f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or</a:t>
            </a:r>
            <a:r>
              <a:rPr dirty="0" sz="2000" spc="140">
                <a:solidFill>
                  <a:srgbClr val="303030"/>
                </a:solidFill>
                <a:latin typeface="Arial"/>
                <a:cs typeface="Arial"/>
              </a:rPr>
              <a:t>m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a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on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/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por</a:t>
            </a:r>
            <a:r>
              <a:rPr dirty="0" sz="2000" spc="135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a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l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s-and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-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pla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tf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or</a:t>
            </a:r>
            <a:r>
              <a:rPr dirty="0" sz="2000" spc="140">
                <a:solidFill>
                  <a:srgbClr val="303030"/>
                </a:solidFill>
                <a:latin typeface="Arial"/>
                <a:cs typeface="Arial"/>
              </a:rPr>
              <a:t>m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s</a:t>
            </a:r>
            <a:r>
              <a:rPr dirty="0" sz="2000" spc="135">
                <a:solidFill>
                  <a:srgbClr val="303030"/>
                </a:solidFill>
                <a:latin typeface="Arial"/>
                <a:cs typeface="Arial"/>
              </a:rPr>
              <a:t>/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g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o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ap</a:t>
            </a:r>
            <a:r>
              <a:rPr dirty="0" sz="2000" spc="135">
                <a:solidFill>
                  <a:srgbClr val="303030"/>
                </a:solidFill>
                <a:latin typeface="Arial"/>
                <a:cs typeface="Arial"/>
              </a:rPr>
              <a:t>/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a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cc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ss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-b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y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-</a:t>
            </a:r>
            <a:r>
              <a:rPr dirty="0" sz="2000" spc="135">
                <a:solidFill>
                  <a:srgbClr val="303030"/>
                </a:solidFill>
                <a:latin typeface="Arial"/>
                <a:cs typeface="Arial"/>
              </a:rPr>
              <a:t>r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e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g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on</a:t>
            </a:r>
            <a:r>
              <a:rPr dirty="0" sz="2000" spc="135">
                <a:solidFill>
                  <a:srgbClr val="303030"/>
                </a:solidFill>
                <a:latin typeface="Arial"/>
                <a:cs typeface="Arial"/>
              </a:rPr>
              <a:t>/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l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a</a:t>
            </a:r>
            <a:r>
              <a:rPr dirty="0" sz="2000" spc="135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n-a</a:t>
            </a:r>
            <a:r>
              <a:rPr dirty="0" sz="2000" spc="140">
                <a:solidFill>
                  <a:srgbClr val="303030"/>
                </a:solidFill>
                <a:latin typeface="Arial"/>
                <a:cs typeface="Arial"/>
              </a:rPr>
              <a:t>m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er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ca-and-</a:t>
            </a:r>
            <a:r>
              <a:rPr dirty="0" sz="2000" spc="150">
                <a:solidFill>
                  <a:srgbClr val="303030"/>
                </a:solidFill>
                <a:latin typeface="Arial"/>
                <a:cs typeface="Arial"/>
              </a:rPr>
              <a:t>t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he-</a:t>
            </a:r>
            <a:r>
              <a:rPr dirty="0" sz="2000" spc="135">
                <a:solidFill>
                  <a:srgbClr val="303030"/>
                </a:solidFill>
                <a:latin typeface="Arial"/>
                <a:cs typeface="Arial"/>
              </a:rPr>
              <a:t>c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ar</a:t>
            </a:r>
            <a:r>
              <a:rPr dirty="0" sz="2000" spc="155">
                <a:solidFill>
                  <a:srgbClr val="303030"/>
                </a:solidFill>
                <a:latin typeface="Arial"/>
                <a:cs typeface="Arial"/>
              </a:rPr>
              <a:t>ib</a:t>
            </a:r>
            <a:r>
              <a:rPr dirty="0" sz="2000" spc="145">
                <a:solidFill>
                  <a:srgbClr val="303030"/>
                </a:solidFill>
                <a:latin typeface="Arial"/>
                <a:cs typeface="Arial"/>
              </a:rPr>
              <a:t>bean</a:t>
            </a:r>
            <a:r>
              <a:rPr dirty="0" sz="2000">
                <a:solidFill>
                  <a:srgbClr val="303030"/>
                </a:solidFill>
                <a:latin typeface="Arial"/>
                <a:cs typeface="Arial"/>
              </a:rPr>
              <a:t>/</a:t>
            </a:r>
            <a:endParaRPr sz="2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2692" y="152400"/>
            <a:ext cx="11753215" cy="1346200"/>
          </a:xfrm>
          <a:prstGeom prst="rect">
            <a:avLst/>
          </a:prstGeom>
          <a:solidFill>
            <a:srgbClr val="534949"/>
          </a:solidFill>
        </p:spPr>
        <p:txBody>
          <a:bodyPr wrap="square" lIns="0" tIns="0" rIns="0" bIns="0" rtlCol="0" vert="horz">
            <a:spAutoFit/>
          </a:bodyPr>
          <a:lstStyle/>
          <a:p>
            <a:pPr marL="3717290">
              <a:lnSpc>
                <a:spcPct val="100000"/>
              </a:lnSpc>
            </a:pP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DD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IT</a:t>
            </a:r>
            <a:r>
              <a:rPr dirty="0" sz="3200" spc="190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200" spc="190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3200" spc="195">
                <a:solidFill>
                  <a:srgbClr val="FFFFFF"/>
                </a:solidFill>
                <a:latin typeface="Franklin Gothic Medium"/>
                <a:cs typeface="Franklin Gothic Medium"/>
              </a:rPr>
              <a:t>N</a:t>
            </a:r>
            <a:r>
              <a:rPr dirty="0" sz="3200" spc="190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L</a:t>
            </a:r>
            <a:r>
              <a:rPr dirty="0" sz="3200" spc="37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EA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D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200" spc="195">
                <a:solidFill>
                  <a:srgbClr val="FFFFFF"/>
                </a:solidFill>
                <a:latin typeface="Franklin Gothic Medium"/>
                <a:cs typeface="Franklin Gothic Medium"/>
              </a:rPr>
              <a:t>N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G</a:t>
            </a:r>
            <a:endParaRPr sz="3200">
              <a:latin typeface="Franklin Gothic Medium"/>
              <a:cs typeface="Franklin Gothic Medium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32458" y="1809474"/>
            <a:ext cx="10644505" cy="26854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0665" marR="471170" indent="-228600">
              <a:lnSpc>
                <a:spcPct val="100000"/>
              </a:lnSpc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2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05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2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Lati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3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Am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eri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th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th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ni</a:t>
            </a:r>
            <a:r>
              <a:rPr dirty="0" sz="28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ed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10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ta</a:t>
            </a:r>
            <a:r>
              <a:rPr dirty="0" sz="28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?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14">
                <a:solidFill>
                  <a:srgbClr val="534949"/>
                </a:solidFill>
                <a:latin typeface="Franklin Gothic Medium"/>
                <a:cs typeface="Franklin Gothic Medium"/>
              </a:rPr>
              <a:t>H</a:t>
            </a:r>
            <a:r>
              <a:rPr dirty="0" sz="2800" spc="10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w</a:t>
            </a:r>
            <a:r>
              <a:rPr dirty="0" sz="2800" spc="32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ar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th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el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4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95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105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ere</a:t>
            </a:r>
            <a:r>
              <a:rPr dirty="0" sz="2800" spc="13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t?</a:t>
            </a:r>
            <a:endParaRPr sz="2800">
              <a:latin typeface="Franklin Gothic Medium"/>
              <a:cs typeface="Franklin Gothic Medium"/>
            </a:endParaRPr>
          </a:p>
          <a:p>
            <a:pPr marL="240665" marR="5080" indent="-228600">
              <a:lnSpc>
                <a:spcPct val="100000"/>
              </a:lnSpc>
              <a:spcBef>
                <a:spcPts val="670"/>
              </a:spcBef>
              <a:tabLst>
                <a:tab pos="2328545" algn="l"/>
                <a:tab pos="3933190" algn="l"/>
                <a:tab pos="5998210" algn="l"/>
                <a:tab pos="8086090" algn="l"/>
              </a:tabLst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W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hat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,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3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7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25">
                <a:solidFill>
                  <a:srgbClr val="534949"/>
                </a:solidFill>
                <a:latin typeface="Franklin Gothic Medium"/>
                <a:cs typeface="Franklin Gothic Medium"/>
              </a:rPr>
              <a:t>y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,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ar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th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40">
                <a:solidFill>
                  <a:srgbClr val="534949"/>
                </a:solidFill>
                <a:latin typeface="Franklin Gothic Medium"/>
                <a:cs typeface="Franklin Gothic Medium"/>
              </a:rPr>
              <a:t>at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05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li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b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ra</a:t>
            </a:r>
            <a:r>
              <a:rPr dirty="0" sz="2800" spc="14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an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3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olle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tion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3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th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ra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3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6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30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Lati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3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3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eri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a?</a:t>
            </a:r>
            <a:endParaRPr sz="2800">
              <a:latin typeface="Franklin Gothic Medium"/>
              <a:cs typeface="Franklin Gothic Medium"/>
            </a:endParaRPr>
          </a:p>
          <a:p>
            <a:pPr marL="240665" marR="186690" indent="-228600">
              <a:lnSpc>
                <a:spcPct val="100000"/>
              </a:lnSpc>
              <a:spcBef>
                <a:spcPts val="670"/>
              </a:spcBef>
              <a:tabLst>
                <a:tab pos="6380480" algn="l"/>
                <a:tab pos="10133965" algn="l"/>
              </a:tabLst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3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ther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165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4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7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th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b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rea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k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ne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k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33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3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6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3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ti</a:t>
            </a:r>
            <a:r>
              <a:rPr dirty="0" sz="2800" spc="14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Lati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3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eri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?</a:t>
            </a:r>
            <a:endParaRPr sz="2800">
              <a:latin typeface="Franklin Gothic Medium"/>
              <a:cs typeface="Franklin Gothic Mediu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2692" y="152400"/>
            <a:ext cx="11753215" cy="1346200"/>
          </a:xfrm>
          <a:prstGeom prst="rect">
            <a:avLst/>
          </a:prstGeom>
          <a:solidFill>
            <a:srgbClr val="534949"/>
          </a:solidFill>
        </p:spPr>
        <p:txBody>
          <a:bodyPr wrap="square" lIns="0" tIns="0" rIns="0" bIns="0" rtlCol="0" vert="horz">
            <a:spAutoFit/>
          </a:bodyPr>
          <a:lstStyle/>
          <a:p>
            <a:pPr algn="ctr" marR="226060">
              <a:lnSpc>
                <a:spcPct val="100000"/>
              </a:lnSpc>
            </a:pP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QU</a:t>
            </a:r>
            <a:r>
              <a:rPr dirty="0" sz="3200" spc="195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S</a:t>
            </a:r>
            <a:r>
              <a:rPr dirty="0" sz="3200" spc="190">
                <a:solidFill>
                  <a:srgbClr val="FFFFFF"/>
                </a:solidFill>
                <a:latin typeface="Franklin Gothic Medium"/>
                <a:cs typeface="Franklin Gothic Medium"/>
              </a:rPr>
              <a:t>T</a:t>
            </a:r>
            <a:r>
              <a:rPr dirty="0" sz="3200" spc="190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200" spc="190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3200" spc="195">
                <a:solidFill>
                  <a:srgbClr val="FFFFFF"/>
                </a:solidFill>
                <a:latin typeface="Franklin Gothic Medium"/>
                <a:cs typeface="Franklin Gothic Medium"/>
              </a:rPr>
              <a:t>NS?</a:t>
            </a:r>
            <a:endParaRPr sz="3200">
              <a:latin typeface="Franklin Gothic Medium"/>
              <a:cs typeface="Franklin Gothic Medium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5580" marR="241300" indent="-182880">
              <a:lnSpc>
                <a:spcPct val="100000"/>
              </a:lnSpc>
            </a:pPr>
            <a:r>
              <a:rPr dirty="0" spc="140">
                <a:solidFill>
                  <a:srgbClr val="BF974D"/>
                </a:solidFill>
                <a:latin typeface="Wingdings"/>
                <a:cs typeface="Wingdings"/>
              </a:rPr>
              <a:t></a:t>
            </a:r>
            <a:r>
              <a:rPr dirty="0" spc="-20"/>
              <a:t>F</a:t>
            </a:r>
            <a:r>
              <a:rPr dirty="0" spc="70"/>
              <a:t>r</a:t>
            </a:r>
            <a:r>
              <a:rPr dirty="0" spc="75"/>
              <a:t>o</a:t>
            </a:r>
            <a:r>
              <a:rPr dirty="0" spc="-25"/>
              <a:t>m</a:t>
            </a:r>
            <a:r>
              <a:rPr dirty="0" spc="215"/>
              <a:t> </a:t>
            </a:r>
            <a:r>
              <a:rPr dirty="0" spc="75"/>
              <a:t>"</a:t>
            </a:r>
            <a:r>
              <a:rPr dirty="0" spc="75"/>
              <a:t>s</a:t>
            </a:r>
            <a:r>
              <a:rPr dirty="0" spc="75"/>
              <a:t>ta</a:t>
            </a:r>
            <a:r>
              <a:rPr dirty="0" spc="50"/>
              <a:t>t</a:t>
            </a:r>
            <a:r>
              <a:rPr dirty="0" spc="75"/>
              <a:t>e-b</a:t>
            </a:r>
            <a:r>
              <a:rPr dirty="0" spc="90"/>
              <a:t>u</a:t>
            </a:r>
            <a:r>
              <a:rPr dirty="0" spc="80"/>
              <a:t>i</a:t>
            </a:r>
            <a:r>
              <a:rPr dirty="0" spc="95"/>
              <a:t>l</a:t>
            </a:r>
            <a:r>
              <a:rPr dirty="0" spc="85"/>
              <a:t>d</a:t>
            </a:r>
            <a:r>
              <a:rPr dirty="0" spc="95"/>
              <a:t>i</a:t>
            </a:r>
            <a:r>
              <a:rPr dirty="0" spc="70"/>
              <a:t>n</a:t>
            </a:r>
            <a:r>
              <a:rPr dirty="0" spc="95"/>
              <a:t>g</a:t>
            </a:r>
            <a:r>
              <a:rPr dirty="0" spc="-15"/>
              <a:t>"</a:t>
            </a:r>
            <a:r>
              <a:rPr dirty="0" spc="245"/>
              <a:t> </a:t>
            </a:r>
            <a:r>
              <a:rPr dirty="0" spc="75"/>
              <a:t>a</a:t>
            </a:r>
            <a:r>
              <a:rPr dirty="0" spc="70"/>
              <a:t>n</a:t>
            </a:r>
            <a:r>
              <a:rPr dirty="0" spc="-15"/>
              <a:t>d</a:t>
            </a:r>
            <a:r>
              <a:rPr dirty="0" spc="215"/>
              <a:t> </a:t>
            </a:r>
            <a:r>
              <a:rPr dirty="0" spc="75"/>
              <a:t>p</a:t>
            </a:r>
            <a:r>
              <a:rPr dirty="0" spc="70"/>
              <a:t>r</a:t>
            </a:r>
            <a:r>
              <a:rPr dirty="0" spc="75"/>
              <a:t>o</a:t>
            </a:r>
            <a:r>
              <a:rPr dirty="0" spc="65"/>
              <a:t>f</a:t>
            </a:r>
            <a:r>
              <a:rPr dirty="0" spc="75"/>
              <a:t>e</a:t>
            </a:r>
            <a:r>
              <a:rPr dirty="0" spc="75"/>
              <a:t>ssi</a:t>
            </a:r>
            <a:r>
              <a:rPr dirty="0" spc="75"/>
              <a:t>on</a:t>
            </a:r>
            <a:r>
              <a:rPr dirty="0" spc="85"/>
              <a:t>a</a:t>
            </a:r>
            <a:r>
              <a:rPr dirty="0" spc="80"/>
              <a:t>l</a:t>
            </a:r>
            <a:r>
              <a:rPr dirty="0" spc="95"/>
              <a:t>i</a:t>
            </a:r>
            <a:r>
              <a:rPr dirty="0" spc="85"/>
              <a:t>z</a:t>
            </a:r>
            <a:r>
              <a:rPr dirty="0" spc="75"/>
              <a:t>a</a:t>
            </a:r>
            <a:r>
              <a:rPr dirty="0" spc="95"/>
              <a:t>t</a:t>
            </a:r>
            <a:r>
              <a:rPr dirty="0" spc="80"/>
              <a:t>i</a:t>
            </a:r>
            <a:r>
              <a:rPr dirty="0" spc="90"/>
              <a:t>o</a:t>
            </a:r>
            <a:r>
              <a:rPr dirty="0" spc="-20"/>
              <a:t>n</a:t>
            </a:r>
            <a:r>
              <a:rPr dirty="0" spc="245"/>
              <a:t> </a:t>
            </a:r>
            <a:r>
              <a:rPr dirty="0" spc="30"/>
              <a:t>t</a:t>
            </a:r>
            <a:r>
              <a:rPr dirty="0" spc="-15"/>
              <a:t>o</a:t>
            </a:r>
            <a:r>
              <a:rPr dirty="0" spc="195"/>
              <a:t> </a:t>
            </a:r>
            <a:r>
              <a:rPr dirty="0" spc="-20"/>
              <a:t>a</a:t>
            </a:r>
            <a:r>
              <a:rPr dirty="0" spc="200"/>
              <a:t> </a:t>
            </a:r>
            <a:r>
              <a:rPr dirty="0" spc="75"/>
              <a:t>re</a:t>
            </a:r>
            <a:r>
              <a:rPr dirty="0" spc="75"/>
              <a:t>s</a:t>
            </a:r>
            <a:r>
              <a:rPr dirty="0" spc="75"/>
              <a:t>ea</a:t>
            </a:r>
            <a:r>
              <a:rPr dirty="0" spc="70"/>
              <a:t>r</a:t>
            </a:r>
            <a:r>
              <a:rPr dirty="0" spc="95"/>
              <a:t>c</a:t>
            </a:r>
            <a:r>
              <a:rPr dirty="0" spc="-20"/>
              <a:t>h</a:t>
            </a:r>
            <a:r>
              <a:rPr dirty="0" spc="-10"/>
              <a:t> </a:t>
            </a:r>
            <a:r>
              <a:rPr dirty="0" spc="80"/>
              <a:t>i</a:t>
            </a:r>
            <a:r>
              <a:rPr dirty="0" spc="70"/>
              <a:t>n</a:t>
            </a:r>
            <a:r>
              <a:rPr dirty="0" spc="45"/>
              <a:t>t</a:t>
            </a:r>
            <a:r>
              <a:rPr dirty="0" spc="75"/>
              <a:t>en</a:t>
            </a:r>
            <a:r>
              <a:rPr dirty="0" spc="80"/>
              <a:t>si</a:t>
            </a:r>
            <a:r>
              <a:rPr dirty="0" spc="60"/>
              <a:t>v</a:t>
            </a:r>
            <a:r>
              <a:rPr dirty="0" spc="-15"/>
              <a:t>e</a:t>
            </a:r>
            <a:r>
              <a:rPr dirty="0" spc="229"/>
              <a:t> </a:t>
            </a:r>
            <a:r>
              <a:rPr dirty="0" spc="70"/>
              <a:t>m</a:t>
            </a:r>
            <a:r>
              <a:rPr dirty="0" spc="75"/>
              <a:t>ode</a:t>
            </a:r>
            <a:r>
              <a:rPr dirty="0" spc="-10"/>
              <a:t>l</a:t>
            </a:r>
            <a:r>
              <a:rPr dirty="0" spc="235"/>
              <a:t> </a:t>
            </a:r>
            <a:r>
              <a:rPr dirty="0" spc="70"/>
              <a:t>m</a:t>
            </a:r>
            <a:r>
              <a:rPr dirty="0" spc="75"/>
              <a:t>or</a:t>
            </a:r>
            <a:r>
              <a:rPr dirty="0" spc="-15"/>
              <a:t>e</a:t>
            </a:r>
            <a:r>
              <a:rPr dirty="0" spc="210"/>
              <a:t> </a:t>
            </a:r>
            <a:r>
              <a:rPr dirty="0" spc="80"/>
              <a:t>li</a:t>
            </a:r>
            <a:r>
              <a:rPr dirty="0" spc="40"/>
              <a:t>k</a:t>
            </a:r>
            <a:r>
              <a:rPr dirty="0" spc="-15"/>
              <a:t>e</a:t>
            </a:r>
            <a:r>
              <a:rPr dirty="0" spc="210"/>
              <a:t> </a:t>
            </a:r>
            <a:r>
              <a:rPr dirty="0" spc="80"/>
              <a:t>A</a:t>
            </a:r>
            <a:r>
              <a:rPr dirty="0" spc="70"/>
              <a:t>m</a:t>
            </a:r>
            <a:r>
              <a:rPr dirty="0" spc="75"/>
              <a:t>er</a:t>
            </a:r>
            <a:r>
              <a:rPr dirty="0" spc="80"/>
              <a:t>i</a:t>
            </a:r>
            <a:r>
              <a:rPr dirty="0" spc="85"/>
              <a:t>c</a:t>
            </a:r>
            <a:r>
              <a:rPr dirty="0" spc="75"/>
              <a:t>a</a:t>
            </a:r>
            <a:r>
              <a:rPr dirty="0" spc="-20"/>
              <a:t>n</a:t>
            </a:r>
            <a:r>
              <a:rPr dirty="0" spc="215"/>
              <a:t> </a:t>
            </a:r>
            <a:r>
              <a:rPr dirty="0" spc="75"/>
              <a:t>u</a:t>
            </a:r>
            <a:r>
              <a:rPr dirty="0" spc="70"/>
              <a:t>n</a:t>
            </a:r>
            <a:r>
              <a:rPr dirty="0" spc="80"/>
              <a:t>i</a:t>
            </a:r>
            <a:r>
              <a:rPr dirty="0" spc="60"/>
              <a:t>v</a:t>
            </a:r>
            <a:r>
              <a:rPr dirty="0" spc="75"/>
              <a:t>e</a:t>
            </a:r>
            <a:r>
              <a:rPr dirty="0" spc="114"/>
              <a:t>r</a:t>
            </a:r>
            <a:r>
              <a:rPr dirty="0" spc="75"/>
              <a:t>sities</a:t>
            </a:r>
          </a:p>
          <a:p>
            <a:pPr marL="195580" marR="62865" indent="-182880">
              <a:lnSpc>
                <a:spcPct val="100000"/>
              </a:lnSpc>
              <a:spcBef>
                <a:spcPts val="670"/>
              </a:spcBef>
            </a:pPr>
            <a:r>
              <a:rPr dirty="0" spc="140">
                <a:solidFill>
                  <a:srgbClr val="BF974D"/>
                </a:solidFill>
                <a:latin typeface="Wingdings"/>
                <a:cs typeface="Wingdings"/>
              </a:rPr>
              <a:t></a:t>
            </a:r>
            <a:r>
              <a:rPr dirty="0" spc="75"/>
              <a:t>I</a:t>
            </a:r>
            <a:r>
              <a:rPr dirty="0" spc="-20"/>
              <a:t>n</a:t>
            </a:r>
            <a:r>
              <a:rPr dirty="0" spc="210"/>
              <a:t> </a:t>
            </a:r>
            <a:r>
              <a:rPr dirty="0" spc="80"/>
              <a:t>1980</a:t>
            </a:r>
            <a:r>
              <a:rPr dirty="0" spc="80"/>
              <a:t>’</a:t>
            </a:r>
            <a:r>
              <a:rPr dirty="0" spc="-15"/>
              <a:t>s</a:t>
            </a:r>
            <a:r>
              <a:rPr dirty="0" spc="200"/>
              <a:t> </a:t>
            </a:r>
            <a:r>
              <a:rPr dirty="0" spc="75"/>
              <a:t>e</a:t>
            </a:r>
            <a:r>
              <a:rPr dirty="0" spc="75"/>
              <a:t>s</a:t>
            </a:r>
            <a:r>
              <a:rPr dirty="0" spc="75"/>
              <a:t>tab</a:t>
            </a:r>
            <a:r>
              <a:rPr dirty="0" spc="80"/>
              <a:t>lis</a:t>
            </a:r>
            <a:r>
              <a:rPr dirty="0" spc="70"/>
              <a:t>h</a:t>
            </a:r>
            <a:r>
              <a:rPr dirty="0" spc="85"/>
              <a:t>m</a:t>
            </a:r>
            <a:r>
              <a:rPr dirty="0" spc="75"/>
              <a:t>en</a:t>
            </a:r>
            <a:r>
              <a:rPr dirty="0" spc="-10"/>
              <a:t>t</a:t>
            </a:r>
            <a:r>
              <a:rPr dirty="0" spc="254"/>
              <a:t> </a:t>
            </a:r>
            <a:r>
              <a:rPr dirty="0" spc="75"/>
              <a:t>o</a:t>
            </a:r>
            <a:r>
              <a:rPr dirty="0" spc="-10"/>
              <a:t>f</a:t>
            </a:r>
            <a:r>
              <a:rPr dirty="0" spc="200"/>
              <a:t> </a:t>
            </a:r>
            <a:r>
              <a:rPr dirty="0" spc="40"/>
              <a:t>e</a:t>
            </a:r>
            <a:r>
              <a:rPr dirty="0" spc="50"/>
              <a:t>v</a:t>
            </a:r>
            <a:r>
              <a:rPr dirty="0" spc="75"/>
              <a:t>aluati</a:t>
            </a:r>
            <a:r>
              <a:rPr dirty="0" spc="75"/>
              <a:t>o</a:t>
            </a:r>
            <a:r>
              <a:rPr dirty="0" spc="-20"/>
              <a:t>n</a:t>
            </a:r>
            <a:r>
              <a:rPr dirty="0" spc="245"/>
              <a:t> </a:t>
            </a:r>
            <a:r>
              <a:rPr dirty="0" spc="75"/>
              <a:t>p</a:t>
            </a:r>
            <a:r>
              <a:rPr dirty="0" spc="70"/>
              <a:t>r</a:t>
            </a:r>
            <a:r>
              <a:rPr dirty="0" spc="75"/>
              <a:t>o</a:t>
            </a:r>
            <a:r>
              <a:rPr dirty="0" spc="75"/>
              <a:t>g</a:t>
            </a:r>
            <a:r>
              <a:rPr dirty="0" spc="75"/>
              <a:t>r</a:t>
            </a:r>
            <a:r>
              <a:rPr dirty="0" spc="75"/>
              <a:t>am</a:t>
            </a:r>
            <a:r>
              <a:rPr dirty="0" spc="-15"/>
              <a:t>s</a:t>
            </a:r>
            <a:r>
              <a:rPr dirty="0" spc="250"/>
              <a:t> </a:t>
            </a:r>
            <a:r>
              <a:rPr dirty="0" spc="75"/>
              <a:t>a</a:t>
            </a:r>
            <a:r>
              <a:rPr dirty="0" spc="70"/>
              <a:t>n</a:t>
            </a:r>
            <a:r>
              <a:rPr dirty="0" spc="-15"/>
              <a:t>d</a:t>
            </a:r>
            <a:r>
              <a:rPr dirty="0" spc="204"/>
              <a:t> </a:t>
            </a:r>
            <a:r>
              <a:rPr dirty="0" spc="75"/>
              <a:t>p</a:t>
            </a:r>
            <a:r>
              <a:rPr dirty="0" spc="75"/>
              <a:t>a</a:t>
            </a:r>
            <a:r>
              <a:rPr dirty="0" spc="75"/>
              <a:t>nels</a:t>
            </a:r>
            <a:r>
              <a:rPr dirty="0" spc="75"/>
              <a:t> </a:t>
            </a:r>
            <a:r>
              <a:rPr dirty="0" spc="90"/>
              <a:t>(</a:t>
            </a:r>
            <a:r>
              <a:rPr dirty="0" spc="40"/>
              <a:t>e</a:t>
            </a:r>
            <a:r>
              <a:rPr dirty="0" spc="75"/>
              <a:t>x</a:t>
            </a:r>
            <a:r>
              <a:rPr dirty="0" spc="-10"/>
              <a:t>:</a:t>
            </a:r>
            <a:r>
              <a:rPr dirty="0" spc="220"/>
              <a:t> </a:t>
            </a:r>
            <a:r>
              <a:rPr dirty="0" spc="75"/>
              <a:t>Si</a:t>
            </a:r>
            <a:r>
              <a:rPr dirty="0" spc="85"/>
              <a:t>s</a:t>
            </a:r>
            <a:r>
              <a:rPr dirty="0" spc="45"/>
              <a:t>t</a:t>
            </a:r>
            <a:r>
              <a:rPr dirty="0" spc="75"/>
              <a:t>e</a:t>
            </a:r>
            <a:r>
              <a:rPr dirty="0" spc="70"/>
              <a:t>m</a:t>
            </a:r>
            <a:r>
              <a:rPr dirty="0" spc="-20"/>
              <a:t>a</a:t>
            </a:r>
            <a:r>
              <a:rPr dirty="0" spc="235"/>
              <a:t> </a:t>
            </a:r>
            <a:r>
              <a:rPr dirty="0" spc="70"/>
              <a:t>N</a:t>
            </a:r>
            <a:r>
              <a:rPr dirty="0" spc="75"/>
              <a:t>a</a:t>
            </a:r>
            <a:r>
              <a:rPr dirty="0" spc="85"/>
              <a:t>c</a:t>
            </a:r>
            <a:r>
              <a:rPr dirty="0" spc="80"/>
              <a:t>i</a:t>
            </a:r>
            <a:r>
              <a:rPr dirty="0" spc="75"/>
              <a:t>on</a:t>
            </a:r>
            <a:r>
              <a:rPr dirty="0" spc="75"/>
              <a:t>a</a:t>
            </a:r>
            <a:r>
              <a:rPr dirty="0" spc="-10"/>
              <a:t>l</a:t>
            </a:r>
            <a:r>
              <a:rPr dirty="0" spc="235"/>
              <a:t> </a:t>
            </a:r>
            <a:r>
              <a:rPr dirty="0" spc="75"/>
              <a:t>d</a:t>
            </a:r>
            <a:r>
              <a:rPr dirty="0" spc="-15"/>
              <a:t>e</a:t>
            </a:r>
            <a:r>
              <a:rPr dirty="0" spc="210"/>
              <a:t> </a:t>
            </a:r>
            <a:r>
              <a:rPr dirty="0" spc="75"/>
              <a:t>I</a:t>
            </a:r>
            <a:r>
              <a:rPr dirty="0" spc="35"/>
              <a:t>n</a:t>
            </a:r>
            <a:r>
              <a:rPr dirty="0" spc="60"/>
              <a:t>v</a:t>
            </a:r>
            <a:r>
              <a:rPr dirty="0" spc="75"/>
              <a:t>e</a:t>
            </a:r>
            <a:r>
              <a:rPr dirty="0" spc="75"/>
              <a:t>s</a:t>
            </a:r>
            <a:r>
              <a:rPr dirty="0" spc="75"/>
              <a:t>ti</a:t>
            </a:r>
            <a:r>
              <a:rPr dirty="0" spc="85"/>
              <a:t>g</a:t>
            </a:r>
            <a:r>
              <a:rPr dirty="0" spc="85"/>
              <a:t>a</a:t>
            </a:r>
            <a:r>
              <a:rPr dirty="0" spc="75"/>
              <a:t>d</a:t>
            </a:r>
            <a:r>
              <a:rPr dirty="0" spc="90"/>
              <a:t>o</a:t>
            </a:r>
            <a:r>
              <a:rPr dirty="0" spc="75"/>
              <a:t>re</a:t>
            </a:r>
            <a:r>
              <a:rPr dirty="0" spc="-15"/>
              <a:t>s</a:t>
            </a:r>
            <a:r>
              <a:rPr dirty="0" spc="260"/>
              <a:t> </a:t>
            </a:r>
            <a:r>
              <a:rPr dirty="0" spc="80"/>
              <a:t>i</a:t>
            </a:r>
            <a:r>
              <a:rPr dirty="0" spc="-20"/>
              <a:t>n</a:t>
            </a:r>
            <a:r>
              <a:rPr dirty="0" spc="210"/>
              <a:t> </a:t>
            </a:r>
            <a:r>
              <a:rPr dirty="0" spc="75"/>
              <a:t>M</a:t>
            </a:r>
            <a:r>
              <a:rPr dirty="0" spc="40"/>
              <a:t>e</a:t>
            </a:r>
            <a:r>
              <a:rPr dirty="0" spc="80"/>
              <a:t>xi</a:t>
            </a:r>
            <a:r>
              <a:rPr dirty="0" spc="85"/>
              <a:t>c</a:t>
            </a:r>
            <a:r>
              <a:rPr dirty="0" spc="75"/>
              <a:t>o</a:t>
            </a:r>
            <a:r>
              <a:rPr dirty="0"/>
              <a:t>)</a:t>
            </a:r>
          </a:p>
          <a:p>
            <a:pPr marL="194945" marR="482600" indent="-182880">
              <a:lnSpc>
                <a:spcPct val="100000"/>
              </a:lnSpc>
              <a:spcBef>
                <a:spcPts val="670"/>
              </a:spcBef>
            </a:pPr>
            <a:r>
              <a:rPr dirty="0" spc="140">
                <a:solidFill>
                  <a:srgbClr val="BF974D"/>
                </a:solidFill>
                <a:latin typeface="Wingdings"/>
                <a:cs typeface="Wingdings"/>
              </a:rPr>
              <a:t></a:t>
            </a:r>
            <a:r>
              <a:rPr dirty="0" spc="85"/>
              <a:t>T</a:t>
            </a:r>
            <a:r>
              <a:rPr dirty="0" spc="75"/>
              <a:t>hr</a:t>
            </a:r>
            <a:r>
              <a:rPr dirty="0" spc="75"/>
              <a:t>e</a:t>
            </a:r>
            <a:r>
              <a:rPr dirty="0" spc="-15"/>
              <a:t>e</a:t>
            </a:r>
            <a:r>
              <a:rPr dirty="0" spc="204"/>
              <a:t> </a:t>
            </a:r>
            <a:r>
              <a:rPr dirty="0" spc="65"/>
              <a:t>f</a:t>
            </a:r>
            <a:r>
              <a:rPr dirty="0" spc="75"/>
              <a:t>o</a:t>
            </a:r>
            <a:r>
              <a:rPr dirty="0" spc="80"/>
              <a:t>l</a:t>
            </a:r>
            <a:r>
              <a:rPr dirty="0" spc="-15"/>
              <a:t>d</a:t>
            </a:r>
            <a:r>
              <a:rPr dirty="0" spc="215"/>
              <a:t> </a:t>
            </a:r>
            <a:r>
              <a:rPr dirty="0" spc="75"/>
              <a:t>g</a:t>
            </a:r>
            <a:r>
              <a:rPr dirty="0" spc="70"/>
              <a:t>r</a:t>
            </a:r>
            <a:r>
              <a:rPr dirty="0" spc="50"/>
              <a:t>o</a:t>
            </a:r>
            <a:r>
              <a:rPr dirty="0" spc="75"/>
              <a:t>wt</a:t>
            </a:r>
            <a:r>
              <a:rPr dirty="0" spc="-20"/>
              <a:t>h</a:t>
            </a:r>
            <a:r>
              <a:rPr dirty="0" spc="204"/>
              <a:t> </a:t>
            </a:r>
            <a:r>
              <a:rPr dirty="0" spc="80"/>
              <a:t>i</a:t>
            </a:r>
            <a:r>
              <a:rPr dirty="0" spc="-20"/>
              <a:t>n</a:t>
            </a:r>
            <a:r>
              <a:rPr dirty="0" spc="210"/>
              <a:t> </a:t>
            </a:r>
            <a:r>
              <a:rPr dirty="0" spc="70"/>
              <a:t>n</a:t>
            </a:r>
            <a:r>
              <a:rPr dirty="0" spc="75"/>
              <a:t>um</a:t>
            </a:r>
            <a:r>
              <a:rPr dirty="0" spc="75"/>
              <a:t>be</a:t>
            </a:r>
            <a:r>
              <a:rPr dirty="0" spc="-10"/>
              <a:t>r</a:t>
            </a:r>
            <a:r>
              <a:rPr dirty="0" spc="229"/>
              <a:t> </a:t>
            </a:r>
            <a:r>
              <a:rPr dirty="0" spc="75"/>
              <a:t>o</a:t>
            </a:r>
            <a:r>
              <a:rPr dirty="0" spc="-10"/>
              <a:t>f</a:t>
            </a:r>
            <a:r>
              <a:rPr dirty="0" spc="200"/>
              <a:t> </a:t>
            </a:r>
            <a:r>
              <a:rPr dirty="0" spc="75"/>
              <a:t>g</a:t>
            </a:r>
            <a:r>
              <a:rPr dirty="0" spc="75"/>
              <a:t>r</a:t>
            </a:r>
            <a:r>
              <a:rPr dirty="0" spc="75"/>
              <a:t>a</a:t>
            </a:r>
            <a:r>
              <a:rPr dirty="0" spc="75"/>
              <a:t>d</a:t>
            </a:r>
            <a:r>
              <a:rPr dirty="0" spc="75"/>
              <a:t>ua</a:t>
            </a:r>
            <a:r>
              <a:rPr dirty="0" spc="45"/>
              <a:t>t</a:t>
            </a:r>
            <a:r>
              <a:rPr dirty="0" spc="-15"/>
              <a:t>e</a:t>
            </a:r>
            <a:r>
              <a:rPr dirty="0" spc="229"/>
              <a:t> </a:t>
            </a:r>
            <a:r>
              <a:rPr dirty="0" spc="75"/>
              <a:t>de</a:t>
            </a:r>
            <a:r>
              <a:rPr dirty="0" spc="75"/>
              <a:t>g</a:t>
            </a:r>
            <a:r>
              <a:rPr dirty="0" spc="75"/>
              <a:t>ree</a:t>
            </a:r>
            <a:r>
              <a:rPr dirty="0" spc="-15"/>
              <a:t>s</a:t>
            </a:r>
            <a:r>
              <a:rPr dirty="0" spc="235"/>
              <a:t> </a:t>
            </a:r>
            <a:r>
              <a:rPr dirty="0" spc="75"/>
              <a:t>g</a:t>
            </a:r>
            <a:r>
              <a:rPr dirty="0" spc="75"/>
              <a:t>r</a:t>
            </a:r>
            <a:r>
              <a:rPr dirty="0" spc="75"/>
              <a:t>a</a:t>
            </a:r>
            <a:r>
              <a:rPr dirty="0" spc="70"/>
              <a:t>n</a:t>
            </a:r>
            <a:r>
              <a:rPr dirty="0" spc="45"/>
              <a:t>t</a:t>
            </a:r>
            <a:r>
              <a:rPr dirty="0" spc="75"/>
              <a:t>ed</a:t>
            </a:r>
            <a:r>
              <a:rPr dirty="0" spc="75"/>
              <a:t> </a:t>
            </a:r>
            <a:r>
              <a:rPr dirty="0" spc="75"/>
              <a:t>b</a:t>
            </a:r>
            <a:r>
              <a:rPr dirty="0" spc="65"/>
              <a:t>e</a:t>
            </a:r>
            <a:r>
              <a:rPr dirty="0" spc="75"/>
              <a:t>t</a:t>
            </a:r>
            <a:r>
              <a:rPr dirty="0" spc="55"/>
              <a:t>w</a:t>
            </a:r>
            <a:r>
              <a:rPr dirty="0" spc="75"/>
              <a:t>ee</a:t>
            </a:r>
            <a:r>
              <a:rPr dirty="0" spc="-20"/>
              <a:t>n</a:t>
            </a:r>
            <a:r>
              <a:rPr dirty="0" spc="220"/>
              <a:t> </a:t>
            </a:r>
            <a:r>
              <a:rPr dirty="0" spc="80"/>
              <a:t>1993</a:t>
            </a:r>
            <a:r>
              <a:rPr dirty="0" spc="80"/>
              <a:t>-</a:t>
            </a:r>
            <a:r>
              <a:rPr dirty="0" spc="80"/>
              <a:t>2003</a:t>
            </a:r>
            <a:r>
              <a:rPr dirty="0" spc="-10"/>
              <a:t>;</a:t>
            </a:r>
            <a:r>
              <a:rPr dirty="0" spc="195"/>
              <a:t> </a:t>
            </a:r>
            <a:r>
              <a:rPr dirty="0" spc="90"/>
              <a:t>f</a:t>
            </a:r>
            <a:r>
              <a:rPr dirty="0" spc="75"/>
              <a:t>as</a:t>
            </a:r>
            <a:r>
              <a:rPr dirty="0" spc="45"/>
              <a:t>t</a:t>
            </a:r>
            <a:r>
              <a:rPr dirty="0" spc="75"/>
              <a:t>e</a:t>
            </a:r>
            <a:r>
              <a:rPr dirty="0" spc="75"/>
              <a:t>s</a:t>
            </a:r>
            <a:r>
              <a:rPr dirty="0" spc="-10"/>
              <a:t>t</a:t>
            </a:r>
            <a:r>
              <a:rPr dirty="0" spc="220"/>
              <a:t> </a:t>
            </a:r>
            <a:r>
              <a:rPr dirty="0" spc="75"/>
              <a:t>g</a:t>
            </a:r>
            <a:r>
              <a:rPr dirty="0" spc="70"/>
              <a:t>r</a:t>
            </a:r>
            <a:r>
              <a:rPr dirty="0" spc="50"/>
              <a:t>o</a:t>
            </a:r>
            <a:r>
              <a:rPr dirty="0" spc="75"/>
              <a:t>wt</a:t>
            </a:r>
            <a:r>
              <a:rPr dirty="0" spc="-20"/>
              <a:t>h</a:t>
            </a:r>
            <a:r>
              <a:rPr dirty="0" spc="204"/>
              <a:t> </a:t>
            </a:r>
            <a:r>
              <a:rPr dirty="0" spc="45"/>
              <a:t>w</a:t>
            </a:r>
            <a:r>
              <a:rPr dirty="0" spc="75"/>
              <a:t>a</a:t>
            </a:r>
            <a:r>
              <a:rPr dirty="0" spc="-15"/>
              <a:t>s</a:t>
            </a:r>
            <a:r>
              <a:rPr dirty="0" spc="225"/>
              <a:t> </a:t>
            </a:r>
            <a:r>
              <a:rPr dirty="0" spc="80"/>
              <a:t>i</a:t>
            </a:r>
            <a:r>
              <a:rPr dirty="0" spc="-20"/>
              <a:t>n</a:t>
            </a:r>
            <a:r>
              <a:rPr dirty="0" spc="195"/>
              <a:t> </a:t>
            </a:r>
            <a:r>
              <a:rPr dirty="0" spc="80"/>
              <a:t>B</a:t>
            </a:r>
            <a:r>
              <a:rPr dirty="0" spc="75"/>
              <a:t>r</a:t>
            </a:r>
            <a:r>
              <a:rPr dirty="0" spc="75"/>
              <a:t>a</a:t>
            </a:r>
            <a:r>
              <a:rPr dirty="0" spc="85"/>
              <a:t>z</a:t>
            </a:r>
            <a:r>
              <a:rPr dirty="0" spc="80"/>
              <a:t>il</a:t>
            </a:r>
            <a:r>
              <a:rPr dirty="0" spc="-10"/>
              <a:t>,</a:t>
            </a:r>
            <a:r>
              <a:rPr dirty="0" spc="229"/>
              <a:t> </a:t>
            </a:r>
            <a:r>
              <a:rPr dirty="0" spc="75"/>
              <a:t>b</a:t>
            </a:r>
            <a:r>
              <a:rPr dirty="0" spc="75"/>
              <a:t>u</a:t>
            </a:r>
            <a:r>
              <a:rPr dirty="0" spc="-10"/>
              <a:t>t</a:t>
            </a:r>
          </a:p>
          <a:p>
            <a:pPr marL="195580" marR="5080">
              <a:lnSpc>
                <a:spcPct val="100000"/>
              </a:lnSpc>
            </a:pPr>
            <a:r>
              <a:rPr dirty="0" spc="80"/>
              <a:t>A</a:t>
            </a:r>
            <a:r>
              <a:rPr dirty="0" spc="75"/>
              <a:t>r</a:t>
            </a:r>
            <a:r>
              <a:rPr dirty="0" spc="75"/>
              <a:t>g</a:t>
            </a:r>
            <a:r>
              <a:rPr dirty="0" spc="75"/>
              <a:t>enti</a:t>
            </a:r>
            <a:r>
              <a:rPr dirty="0" spc="75"/>
              <a:t>na</a:t>
            </a:r>
            <a:r>
              <a:rPr dirty="0" spc="-10"/>
              <a:t>,</a:t>
            </a:r>
            <a:r>
              <a:rPr dirty="0" spc="229"/>
              <a:t> </a:t>
            </a:r>
            <a:r>
              <a:rPr dirty="0" spc="75"/>
              <a:t>C</a:t>
            </a:r>
            <a:r>
              <a:rPr dirty="0" spc="75"/>
              <a:t>o</a:t>
            </a:r>
            <a:r>
              <a:rPr dirty="0" spc="80"/>
              <a:t>l</a:t>
            </a:r>
            <a:r>
              <a:rPr dirty="0" spc="75"/>
              <a:t>o</a:t>
            </a:r>
            <a:r>
              <a:rPr dirty="0" spc="70"/>
              <a:t>m</a:t>
            </a:r>
            <a:r>
              <a:rPr dirty="0" spc="75"/>
              <a:t>b</a:t>
            </a:r>
            <a:r>
              <a:rPr dirty="0" spc="75"/>
              <a:t>ia</a:t>
            </a:r>
            <a:r>
              <a:rPr dirty="0" spc="-10"/>
              <a:t>,</a:t>
            </a:r>
            <a:r>
              <a:rPr dirty="0" spc="254"/>
              <a:t> </a:t>
            </a:r>
            <a:r>
              <a:rPr dirty="0" spc="80"/>
              <a:t>U</a:t>
            </a:r>
            <a:r>
              <a:rPr dirty="0" spc="75"/>
              <a:t>r</a:t>
            </a:r>
            <a:r>
              <a:rPr dirty="0" spc="75"/>
              <a:t>ugu</a:t>
            </a:r>
            <a:r>
              <a:rPr dirty="0" spc="25"/>
              <a:t>a</a:t>
            </a:r>
            <a:r>
              <a:rPr dirty="0" spc="-10"/>
              <a:t>y,</a:t>
            </a:r>
            <a:r>
              <a:rPr dirty="0" spc="220"/>
              <a:t> </a:t>
            </a:r>
            <a:r>
              <a:rPr dirty="0" spc="75"/>
              <a:t>a</a:t>
            </a:r>
            <a:r>
              <a:rPr dirty="0" spc="70"/>
              <a:t>n</a:t>
            </a:r>
            <a:r>
              <a:rPr dirty="0" spc="-15"/>
              <a:t>d</a:t>
            </a:r>
            <a:r>
              <a:rPr dirty="0" spc="215"/>
              <a:t> </a:t>
            </a:r>
            <a:r>
              <a:rPr dirty="0" spc="75"/>
              <a:t>E</a:t>
            </a:r>
            <a:r>
              <a:rPr dirty="0" spc="85"/>
              <a:t>c</a:t>
            </a:r>
            <a:r>
              <a:rPr dirty="0" spc="75"/>
              <a:t>ua</a:t>
            </a:r>
            <a:r>
              <a:rPr dirty="0" spc="75"/>
              <a:t>do</a:t>
            </a:r>
            <a:r>
              <a:rPr dirty="0" spc="-10"/>
              <a:t>r</a:t>
            </a:r>
            <a:r>
              <a:rPr dirty="0" spc="220"/>
              <a:t> </a:t>
            </a:r>
            <a:r>
              <a:rPr dirty="0" spc="75"/>
              <a:t>als</a:t>
            </a:r>
            <a:r>
              <a:rPr dirty="0" spc="-15"/>
              <a:t>o</a:t>
            </a:r>
            <a:r>
              <a:rPr dirty="0" spc="220"/>
              <a:t> </a:t>
            </a:r>
            <a:r>
              <a:rPr dirty="0" spc="75"/>
              <a:t>s</a:t>
            </a:r>
            <a:r>
              <a:rPr dirty="0" spc="50"/>
              <a:t>a</a:t>
            </a:r>
            <a:r>
              <a:rPr dirty="0" spc="-20"/>
              <a:t>w</a:t>
            </a:r>
            <a:r>
              <a:rPr dirty="0" spc="204"/>
              <a:t> </a:t>
            </a:r>
            <a:r>
              <a:rPr dirty="0" spc="-20"/>
              <a:t>a</a:t>
            </a:r>
            <a:r>
              <a:rPr dirty="0" spc="200"/>
              <a:t> </a:t>
            </a:r>
            <a:r>
              <a:rPr dirty="0" spc="75"/>
              <a:t>r</a:t>
            </a:r>
            <a:r>
              <a:rPr dirty="0" spc="75"/>
              <a:t>a</a:t>
            </a:r>
            <a:r>
              <a:rPr dirty="0" spc="75"/>
              <a:t>p</a:t>
            </a:r>
            <a:r>
              <a:rPr dirty="0" spc="75"/>
              <a:t>id</a:t>
            </a:r>
            <a:r>
              <a:rPr dirty="0" spc="80"/>
              <a:t> </a:t>
            </a:r>
            <a:r>
              <a:rPr dirty="0" spc="75"/>
              <a:t>r</a:t>
            </a:r>
            <a:r>
              <a:rPr dirty="0" spc="80"/>
              <a:t>is</a:t>
            </a:r>
            <a:r>
              <a:rPr dirty="0" spc="-15"/>
              <a:t>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2692" y="152400"/>
            <a:ext cx="11753215" cy="1346200"/>
          </a:xfrm>
          <a:prstGeom prst="rect">
            <a:avLst/>
          </a:prstGeom>
          <a:solidFill>
            <a:srgbClr val="534949"/>
          </a:solidFill>
        </p:spPr>
        <p:txBody>
          <a:bodyPr wrap="square" lIns="0" tIns="0" rIns="0" bIns="0" rtlCol="0" vert="horz">
            <a:spAutoFit/>
          </a:bodyPr>
          <a:lstStyle/>
          <a:p>
            <a:pPr marL="582295">
              <a:lnSpc>
                <a:spcPct val="100000"/>
              </a:lnSpc>
            </a:pP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T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N</a:t>
            </a:r>
            <a:r>
              <a:rPr dirty="0" sz="3200" spc="195">
                <a:solidFill>
                  <a:srgbClr val="FFFFFF"/>
                </a:solidFill>
                <a:latin typeface="Franklin Gothic Medium"/>
                <a:cs typeface="Franklin Gothic Medium"/>
              </a:rPr>
              <a:t>S</a:t>
            </a:r>
            <a:r>
              <a:rPr dirty="0" sz="3200" spc="135">
                <a:solidFill>
                  <a:srgbClr val="FFFFFF"/>
                </a:solidFill>
                <a:latin typeface="Franklin Gothic Medium"/>
                <a:cs typeface="Franklin Gothic Medium"/>
              </a:rPr>
              <a:t>F</a:t>
            </a:r>
            <a:r>
              <a:rPr dirty="0" sz="3200" spc="190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3200" spc="190">
                <a:solidFill>
                  <a:srgbClr val="FFFFFF"/>
                </a:solidFill>
                <a:latin typeface="Franklin Gothic Medium"/>
                <a:cs typeface="Franklin Gothic Medium"/>
              </a:rPr>
              <a:t>M</a:t>
            </a:r>
            <a:r>
              <a:rPr dirty="0" sz="3200" spc="20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T</a:t>
            </a:r>
            <a:r>
              <a:rPr dirty="0" sz="3200" spc="175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200" spc="190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N</a:t>
            </a:r>
            <a:r>
              <a:rPr dirty="0" sz="3200" spc="36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F</a:t>
            </a:r>
            <a:r>
              <a:rPr dirty="0" sz="3200" spc="37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L</a:t>
            </a:r>
            <a:r>
              <a:rPr dirty="0" sz="3200" spc="30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TI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N</a:t>
            </a:r>
            <a:r>
              <a:rPr dirty="0" sz="3200" spc="36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M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200" spc="180">
                <a:solidFill>
                  <a:srgbClr val="FFFFFF"/>
                </a:solidFill>
                <a:latin typeface="Franklin Gothic Medium"/>
                <a:cs typeface="Franklin Gothic Medium"/>
              </a:rPr>
              <a:t>C</a:t>
            </a:r>
            <a:r>
              <a:rPr dirty="0" sz="3200" spc="190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N</a:t>
            </a:r>
            <a:r>
              <a:rPr dirty="0" sz="3200" spc="35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UN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200" spc="185">
                <a:solidFill>
                  <a:srgbClr val="FFFFFF"/>
                </a:solidFill>
                <a:latin typeface="Franklin Gothic Medium"/>
                <a:cs typeface="Franklin Gothic Medium"/>
              </a:rPr>
              <a:t>VE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3200" spc="195">
                <a:solidFill>
                  <a:srgbClr val="FFFFFF"/>
                </a:solidFill>
                <a:latin typeface="Franklin Gothic Medium"/>
                <a:cs typeface="Franklin Gothic Medium"/>
              </a:rPr>
              <a:t>S</a:t>
            </a:r>
            <a:r>
              <a:rPr dirty="0" sz="3200" spc="175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T</a:t>
            </a:r>
            <a:r>
              <a:rPr dirty="0" sz="3200" spc="190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200" spc="185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S</a:t>
            </a:r>
            <a:endParaRPr sz="3200">
              <a:latin typeface="Franklin Gothic Medium"/>
              <a:cs typeface="Franklin Gothic Medium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32458" y="1809474"/>
            <a:ext cx="9749790" cy="24320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863850" algn="l"/>
                <a:tab pos="5449570" algn="l"/>
                <a:tab pos="8244205" algn="l"/>
              </a:tabLst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05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anel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initial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y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us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0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tra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itatio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4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in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ex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(</a:t>
            </a:r>
            <a:r>
              <a:rPr dirty="0" sz="28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x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: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)</a:t>
            </a:r>
            <a:endParaRPr sz="28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  <a:tabLst>
                <a:tab pos="1827530" algn="l"/>
                <a:tab pos="4934585" algn="l"/>
                <a:tab pos="7226300" algn="l"/>
              </a:tabLst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ile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En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h-</a:t>
            </a:r>
            <a:r>
              <a:rPr dirty="0" sz="2800" spc="140">
                <a:solidFill>
                  <a:srgbClr val="534949"/>
                </a:solidFill>
                <a:latin typeface="Franklin Gothic Medium"/>
                <a:cs typeface="Franklin Gothic Medium"/>
              </a:rPr>
              <a:t>la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40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,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in</a:t>
            </a:r>
            <a:r>
              <a:rPr dirty="0" sz="28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ernat</a:t>
            </a:r>
            <a:r>
              <a:rPr dirty="0" sz="2800" spc="140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3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jo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rnals</a:t>
            </a:r>
            <a:endParaRPr sz="28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  <a:tabLst>
                <a:tab pos="5076190" algn="l"/>
              </a:tabLst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05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anel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ta</a:t>
            </a:r>
            <a:r>
              <a:rPr dirty="0" sz="28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k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pp</a:t>
            </a:r>
            <a:r>
              <a:rPr dirty="0" sz="2800" spc="114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oa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h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05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al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in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endParaRPr sz="28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  <a:tabLst>
                <a:tab pos="8643620" algn="l"/>
              </a:tabLst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65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100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w</a:t>
            </a:r>
            <a:r>
              <a:rPr dirty="0" sz="2800" spc="32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Lati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2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Am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eri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10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3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14">
                <a:solidFill>
                  <a:srgbClr val="534949"/>
                </a:solidFill>
                <a:latin typeface="Franklin Gothic Medium"/>
                <a:cs typeface="Franklin Gothic Medium"/>
              </a:rPr>
              <a:t>w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it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h</a:t>
            </a:r>
            <a:r>
              <a:rPr dirty="0" sz="2800" spc="32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in</a:t>
            </a:r>
            <a:r>
              <a:rPr dirty="0" sz="28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ernati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14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ile</a:t>
            </a:r>
            <a:endParaRPr sz="28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14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33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05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or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b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40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y</a:t>
            </a:r>
            <a:r>
              <a:rPr dirty="0" sz="2800" spc="34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05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Lati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4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Am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eri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jo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rnals</a:t>
            </a:r>
            <a:endParaRPr sz="2800">
              <a:latin typeface="Franklin Gothic Medium"/>
              <a:cs typeface="Franklin Gothic Mediu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2692" y="152400"/>
            <a:ext cx="11753215" cy="1346200"/>
          </a:xfrm>
          <a:prstGeom prst="rect">
            <a:avLst/>
          </a:prstGeom>
          <a:solidFill>
            <a:srgbClr val="534949"/>
          </a:solidFill>
        </p:spPr>
        <p:txBody>
          <a:bodyPr wrap="square" lIns="0" tIns="0" rIns="0" bIns="0" rtlCol="0" vert="horz">
            <a:spAutoFit/>
          </a:bodyPr>
          <a:lstStyle/>
          <a:p>
            <a:pPr marL="1934210">
              <a:lnSpc>
                <a:spcPct val="100000"/>
              </a:lnSpc>
            </a:pP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M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EA</a:t>
            </a:r>
            <a:r>
              <a:rPr dirty="0" sz="3200" spc="195">
                <a:solidFill>
                  <a:srgbClr val="FFFFFF"/>
                </a:solidFill>
                <a:latin typeface="Franklin Gothic Medium"/>
                <a:cs typeface="Franklin Gothic Medium"/>
              </a:rPr>
              <a:t>S</a:t>
            </a:r>
            <a:r>
              <a:rPr dirty="0" sz="3200" spc="190">
                <a:solidFill>
                  <a:srgbClr val="FFFFFF"/>
                </a:solidFill>
                <a:latin typeface="Franklin Gothic Medium"/>
                <a:cs typeface="Franklin Gothic Medium"/>
              </a:rPr>
              <a:t>U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3200" spc="175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200" spc="195">
                <a:solidFill>
                  <a:srgbClr val="FFFFFF"/>
                </a:solidFill>
                <a:latin typeface="Franklin Gothic Medium"/>
                <a:cs typeface="Franklin Gothic Medium"/>
              </a:rPr>
              <a:t>N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G</a:t>
            </a:r>
            <a:r>
              <a:rPr dirty="0" sz="3200" spc="35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Q</a:t>
            </a:r>
            <a:r>
              <a:rPr dirty="0" sz="3200" spc="145">
                <a:solidFill>
                  <a:srgbClr val="FFFFFF"/>
                </a:solidFill>
                <a:latin typeface="Franklin Gothic Medium"/>
                <a:cs typeface="Franklin Gothic Medium"/>
              </a:rPr>
              <a:t>U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ALI</a:t>
            </a:r>
            <a:r>
              <a:rPr dirty="0" sz="3200" spc="335">
                <a:solidFill>
                  <a:srgbClr val="FFFFFF"/>
                </a:solidFill>
                <a:latin typeface="Franklin Gothic Medium"/>
                <a:cs typeface="Franklin Gothic Medium"/>
              </a:rPr>
              <a:t>T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Y</a:t>
            </a:r>
            <a:r>
              <a:rPr dirty="0" sz="3200" spc="36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N</a:t>
            </a:r>
            <a:r>
              <a:rPr dirty="0" sz="3200" spc="39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L</a:t>
            </a:r>
            <a:r>
              <a:rPr dirty="0" sz="3200" spc="30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TI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N</a:t>
            </a:r>
            <a:r>
              <a:rPr dirty="0" sz="3200" spc="36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M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3200" spc="175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200" spc="180">
                <a:solidFill>
                  <a:srgbClr val="FFFFFF"/>
                </a:solidFill>
                <a:latin typeface="Franklin Gothic Medium"/>
                <a:cs typeface="Franklin Gothic Medium"/>
              </a:rPr>
              <a:t>C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endParaRPr sz="3200">
              <a:latin typeface="Franklin Gothic Medium"/>
              <a:cs typeface="Franklin Gothic Medium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32458" y="2036194"/>
            <a:ext cx="10725150" cy="172021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1300" marR="231140" indent="-228600">
              <a:lnSpc>
                <a:spcPts val="2500"/>
              </a:lnSpc>
              <a:buClr>
                <a:srgbClr val="C66951"/>
              </a:buClr>
              <a:buFont typeface="Wingdings 2"/>
              <a:buChar char=""/>
              <a:tabLst>
                <a:tab pos="241300" algn="l"/>
              </a:tabLst>
            </a:pP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Sci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 spc="114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t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f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c</a:t>
            </a:r>
            <a:r>
              <a:rPr dirty="0" sz="2600" spc="25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Elect</a:t>
            </a:r>
            <a:r>
              <a:rPr dirty="0" sz="2600" spc="11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c</a:t>
            </a:r>
            <a:r>
              <a:rPr dirty="0" sz="2600" spc="26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L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ib</a:t>
            </a:r>
            <a:r>
              <a:rPr dirty="0" sz="2600" spc="11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ar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y</a:t>
            </a:r>
            <a:r>
              <a:rPr dirty="0" sz="2600" spc="26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Onli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 spc="26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(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Sci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 spc="80">
                <a:solidFill>
                  <a:srgbClr val="534949"/>
                </a:solidFill>
                <a:latin typeface="Calibri"/>
                <a:cs typeface="Calibri"/>
              </a:rPr>
              <a:t>L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)</a:t>
            </a:r>
            <a:r>
              <a:rPr dirty="0" sz="2600" spc="-10">
                <a:solidFill>
                  <a:srgbClr val="534949"/>
                </a:solidFill>
                <a:latin typeface="Calibri"/>
                <a:cs typeface="Calibri"/>
              </a:rPr>
              <a:t>:</a:t>
            </a:r>
            <a:r>
              <a:rPr dirty="0" sz="2600" spc="27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1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9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97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,</a:t>
            </a:r>
            <a:r>
              <a:rPr dirty="0" sz="2600" spc="26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30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 spc="135">
                <a:solidFill>
                  <a:srgbClr val="534949"/>
                </a:solidFill>
                <a:latin typeface="Calibri"/>
                <a:cs typeface="Calibri"/>
              </a:rPr>
              <a:t>t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 spc="11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d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s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c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p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l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17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-40">
                <a:solidFill>
                  <a:srgbClr val="534949"/>
                </a:solidFill>
                <a:latin typeface="Calibri"/>
                <a:cs typeface="Calibri"/>
              </a:rPr>
              <a:t>y</a:t>
            </a:r>
            <a:r>
              <a:rPr dirty="0" sz="2600" spc="-10">
                <a:solidFill>
                  <a:srgbClr val="534949"/>
                </a:solidFill>
                <a:latin typeface="Calibri"/>
                <a:cs typeface="Calibri"/>
              </a:rPr>
              <a:t>,</a:t>
            </a:r>
            <a:r>
              <a:rPr dirty="0" sz="2600" spc="-1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al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th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u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g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h</a:t>
            </a:r>
            <a:r>
              <a:rPr dirty="0" sz="2600" spc="26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30">
                <a:solidFill>
                  <a:srgbClr val="534949"/>
                </a:solidFill>
                <a:latin typeface="Calibri"/>
                <a:cs typeface="Calibri"/>
              </a:rPr>
              <a:t>g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ea</a:t>
            </a:r>
            <a:r>
              <a:rPr dirty="0" sz="2600" spc="12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d</a:t>
            </a:r>
            <a:r>
              <a:rPr dirty="0" sz="2600" spc="25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35">
                <a:solidFill>
                  <a:srgbClr val="534949"/>
                </a:solidFill>
                <a:latin typeface="Calibri"/>
                <a:cs typeface="Calibri"/>
              </a:rPr>
              <a:t>t</a:t>
            </a:r>
            <a:r>
              <a:rPr dirty="0" sz="2600" spc="135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 spc="130">
                <a:solidFill>
                  <a:srgbClr val="534949"/>
                </a:solidFill>
                <a:latin typeface="Calibri"/>
                <a:cs typeface="Calibri"/>
              </a:rPr>
              <a:t>w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12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d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s</a:t>
            </a:r>
            <a:r>
              <a:rPr dirty="0" sz="2600" spc="26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"ha</a:t>
            </a:r>
            <a:r>
              <a:rPr dirty="0" sz="2600" spc="12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d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"</a:t>
            </a:r>
            <a:r>
              <a:rPr dirty="0" sz="2600" spc="25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s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c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ie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c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s</a:t>
            </a:r>
            <a:endParaRPr sz="2600">
              <a:latin typeface="Calibri"/>
              <a:cs typeface="Calibri"/>
            </a:endParaRPr>
          </a:p>
          <a:p>
            <a:pPr marL="241300" marR="5080" indent="-228600">
              <a:lnSpc>
                <a:spcPts val="2500"/>
              </a:lnSpc>
              <a:spcBef>
                <a:spcPts val="615"/>
              </a:spcBef>
              <a:buClr>
                <a:srgbClr val="C66951"/>
              </a:buClr>
              <a:buFont typeface="Wingdings 2"/>
              <a:buChar char=""/>
              <a:tabLst>
                <a:tab pos="241300" algn="l"/>
              </a:tabLst>
            </a:pPr>
            <a:r>
              <a:rPr dirty="0" sz="2600" spc="11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d</a:t>
            </a:r>
            <a:r>
              <a:rPr dirty="0" sz="2600" spc="27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d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 spc="27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1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vi</a:t>
            </a:r>
            <a:r>
              <a:rPr dirty="0" sz="2600" spc="120">
                <a:solidFill>
                  <a:srgbClr val="534949"/>
                </a:solidFill>
                <a:latin typeface="Calibri"/>
                <a:cs typeface="Calibri"/>
              </a:rPr>
              <a:t>s</a:t>
            </a:r>
            <a:r>
              <a:rPr dirty="0" sz="2600" spc="110">
                <a:solidFill>
                  <a:srgbClr val="534949"/>
                </a:solidFill>
                <a:latin typeface="Calibri"/>
                <a:cs typeface="Calibri"/>
              </a:rPr>
              <a:t>t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s</a:t>
            </a:r>
            <a:r>
              <a:rPr dirty="0" sz="2600" spc="25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C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ie</a:t>
            </a:r>
            <a:r>
              <a:rPr dirty="0" sz="2600" spc="130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t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í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f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30">
                <a:solidFill>
                  <a:srgbClr val="534949"/>
                </a:solidFill>
                <a:latin typeface="Calibri"/>
                <a:cs typeface="Calibri"/>
              </a:rPr>
              <a:t>c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s</a:t>
            </a:r>
            <a:r>
              <a:rPr dirty="0" sz="2600" spc="26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d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 spc="27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60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m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é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20">
                <a:solidFill>
                  <a:srgbClr val="534949"/>
                </a:solidFill>
                <a:latin typeface="Calibri"/>
                <a:cs typeface="Calibri"/>
              </a:rPr>
              <a:t>c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26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L</a:t>
            </a:r>
            <a:r>
              <a:rPr dirty="0" sz="2600" spc="130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t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26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y </a:t>
            </a:r>
            <a:r>
              <a:rPr dirty="0" sz="2600" spc="-29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l</a:t>
            </a:r>
            <a:r>
              <a:rPr dirty="0" sz="2600" spc="29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Ca</a:t>
            </a:r>
            <a:r>
              <a:rPr dirty="0" sz="2600" spc="16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b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 spc="-10">
                <a:solidFill>
                  <a:srgbClr val="534949"/>
                </a:solidFill>
                <a:latin typeface="Calibri"/>
                <a:cs typeface="Calibri"/>
              </a:rPr>
              <a:t>,</a:t>
            </a:r>
            <a:r>
              <a:rPr dirty="0" sz="2600" spc="27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Espa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ñ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26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y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05">
                <a:solidFill>
                  <a:srgbClr val="534949"/>
                </a:solidFill>
                <a:latin typeface="Calibri"/>
                <a:cs typeface="Calibri"/>
              </a:rPr>
              <a:t>P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 spc="16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tu</a:t>
            </a:r>
            <a:r>
              <a:rPr dirty="0" sz="2600" spc="90">
                <a:solidFill>
                  <a:srgbClr val="534949"/>
                </a:solidFill>
                <a:latin typeface="Calibri"/>
                <a:cs typeface="Calibri"/>
              </a:rPr>
              <a:t>g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l</a:t>
            </a:r>
            <a:r>
              <a:rPr dirty="0" sz="2600" spc="26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(</a:t>
            </a:r>
            <a:r>
              <a:rPr dirty="0" sz="2600" spc="11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d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45">
                <a:solidFill>
                  <a:srgbClr val="534949"/>
                </a:solidFill>
                <a:latin typeface="Calibri"/>
                <a:cs typeface="Calibri"/>
              </a:rPr>
              <a:t>L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y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C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)</a:t>
            </a:r>
            <a:r>
              <a:rPr dirty="0" sz="2600" spc="-10">
                <a:solidFill>
                  <a:srgbClr val="534949"/>
                </a:solidFill>
                <a:latin typeface="Calibri"/>
                <a:cs typeface="Calibri"/>
              </a:rPr>
              <a:t>:</a:t>
            </a:r>
            <a:r>
              <a:rPr dirty="0" sz="2600" spc="27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20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0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2</a:t>
            </a:r>
            <a:r>
              <a:rPr dirty="0" sz="2600" spc="-10">
                <a:solidFill>
                  <a:srgbClr val="534949"/>
                </a:solidFill>
                <a:latin typeface="Calibri"/>
                <a:cs typeface="Calibri"/>
              </a:rPr>
              <a:t>,</a:t>
            </a:r>
            <a:r>
              <a:rPr dirty="0" sz="2600" spc="26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30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 spc="135">
                <a:solidFill>
                  <a:srgbClr val="534949"/>
                </a:solidFill>
                <a:latin typeface="Calibri"/>
                <a:cs typeface="Calibri"/>
              </a:rPr>
              <a:t>t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 spc="11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d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sci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p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l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17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-45">
                <a:solidFill>
                  <a:srgbClr val="534949"/>
                </a:solidFill>
                <a:latin typeface="Calibri"/>
                <a:cs typeface="Calibri"/>
              </a:rPr>
              <a:t>y</a:t>
            </a:r>
            <a:r>
              <a:rPr dirty="0" sz="2600" spc="-10">
                <a:solidFill>
                  <a:srgbClr val="534949"/>
                </a:solidFill>
                <a:latin typeface="Calibri"/>
                <a:cs typeface="Calibri"/>
              </a:rPr>
              <a:t>,</a:t>
            </a:r>
            <a:r>
              <a:rPr dirty="0" sz="2600" spc="26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al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th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u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g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h</a:t>
            </a:r>
            <a:r>
              <a:rPr dirty="0" sz="2600" spc="25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30">
                <a:solidFill>
                  <a:srgbClr val="534949"/>
                </a:solidFill>
                <a:latin typeface="Calibri"/>
                <a:cs typeface="Calibri"/>
              </a:rPr>
              <a:t>g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ea</a:t>
            </a:r>
            <a:r>
              <a:rPr dirty="0" sz="2600" spc="12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d</a:t>
            </a:r>
            <a:r>
              <a:rPr dirty="0" sz="2600" spc="26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35">
                <a:solidFill>
                  <a:srgbClr val="534949"/>
                </a:solidFill>
                <a:latin typeface="Calibri"/>
                <a:cs typeface="Calibri"/>
              </a:rPr>
              <a:t>t</a:t>
            </a:r>
            <a:r>
              <a:rPr dirty="0" sz="2600" spc="135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 spc="130">
                <a:solidFill>
                  <a:srgbClr val="534949"/>
                </a:solidFill>
                <a:latin typeface="Calibri"/>
                <a:cs typeface="Calibri"/>
              </a:rPr>
              <a:t>w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12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ds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 s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cia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l</a:t>
            </a:r>
            <a:r>
              <a:rPr dirty="0" sz="2600" spc="26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scie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c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s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2458" y="3779651"/>
            <a:ext cx="1224915" cy="372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buClr>
                <a:srgbClr val="C66951"/>
              </a:buClr>
              <a:buFont typeface="Wingdings 2"/>
              <a:buChar char=""/>
              <a:tabLst>
                <a:tab pos="241300" algn="l"/>
              </a:tabLst>
            </a:pP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Oth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-10">
                <a:solidFill>
                  <a:srgbClr val="534949"/>
                </a:solidFill>
                <a:latin typeface="Calibri"/>
                <a:cs typeface="Calibri"/>
              </a:rPr>
              <a:t>: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34146" y="3796155"/>
            <a:ext cx="8563610" cy="356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C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ns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ej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 spc="27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L</a:t>
            </a:r>
            <a:r>
              <a:rPr dirty="0" sz="2600" spc="130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tin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m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20">
                <a:solidFill>
                  <a:srgbClr val="534949"/>
                </a:solidFill>
                <a:latin typeface="Calibri"/>
                <a:cs typeface="Calibri"/>
              </a:rPr>
              <a:t>c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 spc="254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d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e </a:t>
            </a:r>
            <a:r>
              <a:rPr dirty="0" sz="2600" spc="-29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Cie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nc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s</a:t>
            </a:r>
            <a:r>
              <a:rPr dirty="0" sz="2600" spc="26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S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ci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l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s</a:t>
            </a:r>
            <a:r>
              <a:rPr dirty="0" sz="2600" spc="25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(C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L</a:t>
            </a:r>
            <a:r>
              <a:rPr dirty="0" sz="2600" spc="125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C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SO)</a:t>
            </a:r>
            <a:r>
              <a:rPr dirty="0" sz="2600" spc="-10">
                <a:solidFill>
                  <a:srgbClr val="534949"/>
                </a:solidFill>
                <a:latin typeface="Calibri"/>
                <a:cs typeface="Calibri"/>
              </a:rPr>
              <a:t>,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32458" y="4113304"/>
            <a:ext cx="10973435" cy="17830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0665">
              <a:lnSpc>
                <a:spcPts val="3120"/>
              </a:lnSpc>
            </a:pP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in</a:t>
            </a:r>
            <a:r>
              <a:rPr dirty="0" sz="2600" spc="130">
                <a:solidFill>
                  <a:srgbClr val="534949"/>
                </a:solidFill>
                <a:latin typeface="Calibri"/>
                <a:cs typeface="Calibri"/>
              </a:rPr>
              <a:t>s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t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t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u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t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l</a:t>
            </a:r>
            <a:r>
              <a:rPr dirty="0" sz="2600" spc="26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2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ep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s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20">
                <a:solidFill>
                  <a:srgbClr val="534949"/>
                </a:solidFill>
                <a:latin typeface="Calibri"/>
                <a:cs typeface="Calibri"/>
              </a:rPr>
              <a:t>t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 spc="16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s</a:t>
            </a:r>
            <a:r>
              <a:rPr dirty="0" sz="2600" spc="26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 spc="28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B</a:t>
            </a:r>
            <a:r>
              <a:rPr dirty="0" sz="2600" spc="11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z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l</a:t>
            </a:r>
            <a:r>
              <a:rPr dirty="0" sz="2600" spc="-10">
                <a:solidFill>
                  <a:srgbClr val="534949"/>
                </a:solidFill>
                <a:latin typeface="Calibri"/>
                <a:cs typeface="Calibri"/>
              </a:rPr>
              <a:t>,</a:t>
            </a:r>
            <a:r>
              <a:rPr dirty="0" sz="2600" spc="27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C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l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om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b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,</a:t>
            </a:r>
            <a:r>
              <a:rPr dirty="0" sz="2600" spc="26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60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12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30">
                <a:solidFill>
                  <a:srgbClr val="534949"/>
                </a:solidFill>
                <a:latin typeface="Calibri"/>
                <a:cs typeface="Calibri"/>
              </a:rPr>
              <a:t>g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 spc="114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t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na</a:t>
            </a:r>
            <a:r>
              <a:rPr dirty="0" sz="2600" spc="-10">
                <a:solidFill>
                  <a:srgbClr val="534949"/>
                </a:solidFill>
                <a:latin typeface="Calibri"/>
                <a:cs typeface="Calibri"/>
              </a:rPr>
              <a:t>,</a:t>
            </a:r>
            <a:r>
              <a:rPr dirty="0" sz="2600" spc="27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 spc="120">
                <a:solidFill>
                  <a:srgbClr val="534949"/>
                </a:solidFill>
                <a:latin typeface="Calibri"/>
                <a:cs typeface="Calibri"/>
              </a:rPr>
              <a:t>t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c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.</a:t>
            </a:r>
            <a:endParaRPr sz="2600">
              <a:latin typeface="Calibri"/>
              <a:cs typeface="Calibri"/>
            </a:endParaRPr>
          </a:p>
          <a:p>
            <a:pPr marL="241300" marR="5080" indent="-228600">
              <a:lnSpc>
                <a:spcPts val="2500"/>
              </a:lnSpc>
              <a:spcBef>
                <a:spcPts val="600"/>
              </a:spcBef>
              <a:buClr>
                <a:srgbClr val="C66951"/>
              </a:buClr>
              <a:buFont typeface="Wingdings 2"/>
              <a:buChar char=""/>
              <a:tabLst>
                <a:tab pos="241300" algn="l"/>
              </a:tabLst>
            </a:pPr>
            <a:r>
              <a:rPr dirty="0" sz="2600" spc="160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 spc="27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200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3</a:t>
            </a:r>
            <a:r>
              <a:rPr dirty="0" sz="2600" spc="-10">
                <a:solidFill>
                  <a:srgbClr val="534949"/>
                </a:solidFill>
                <a:latin typeface="Calibri"/>
                <a:cs typeface="Calibri"/>
              </a:rPr>
              <a:t>,</a:t>
            </a:r>
            <a:r>
              <a:rPr dirty="0" sz="2600" spc="26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42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%</a:t>
            </a:r>
            <a:r>
              <a:rPr dirty="0" sz="2600" spc="27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f</a:t>
            </a:r>
            <a:r>
              <a:rPr dirty="0" sz="2600" spc="28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35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28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j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u</a:t>
            </a:r>
            <a:r>
              <a:rPr dirty="0" sz="2600" spc="16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nal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s</a:t>
            </a:r>
            <a:r>
              <a:rPr dirty="0" sz="2600" spc="25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ind</a:t>
            </a:r>
            <a:r>
              <a:rPr dirty="0" sz="2600" spc="105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 spc="70">
                <a:solidFill>
                  <a:srgbClr val="534949"/>
                </a:solidFill>
                <a:latin typeface="Calibri"/>
                <a:cs typeface="Calibri"/>
              </a:rPr>
              <a:t>x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d</a:t>
            </a:r>
            <a:r>
              <a:rPr dirty="0" sz="2600" spc="26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 spc="28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S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c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ie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c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 spc="25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C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20">
                <a:solidFill>
                  <a:srgbClr val="534949"/>
                </a:solidFill>
                <a:latin typeface="Calibri"/>
                <a:cs typeface="Calibri"/>
              </a:rPr>
              <a:t>t</a:t>
            </a:r>
            <a:r>
              <a:rPr dirty="0" sz="2600" spc="130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t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 spc="26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60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d</a:t>
            </a:r>
            <a:r>
              <a:rPr dirty="0" sz="2600" spc="105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x</a:t>
            </a:r>
            <a:r>
              <a:rPr dirty="0" sz="2600" spc="26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12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 spc="27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f</a:t>
            </a:r>
            <a:r>
              <a:rPr dirty="0" sz="2600" spc="12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m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L</a:t>
            </a:r>
            <a:r>
              <a:rPr dirty="0" sz="2600" spc="130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ti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 spc="26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60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m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20">
                <a:solidFill>
                  <a:srgbClr val="534949"/>
                </a:solidFill>
                <a:latin typeface="Calibri"/>
                <a:cs typeface="Calibri"/>
              </a:rPr>
              <a:t>ca</a:t>
            </a:r>
            <a:endParaRPr sz="2600">
              <a:latin typeface="Calibri"/>
              <a:cs typeface="Calibri"/>
            </a:endParaRPr>
          </a:p>
          <a:p>
            <a:pPr marL="241300" marR="758190" indent="-228600">
              <a:lnSpc>
                <a:spcPts val="2500"/>
              </a:lnSpc>
              <a:spcBef>
                <a:spcPts val="615"/>
              </a:spcBef>
              <a:buClr>
                <a:srgbClr val="C66951"/>
              </a:buClr>
              <a:buFont typeface="Wingdings 2"/>
              <a:buChar char=""/>
              <a:tabLst>
                <a:tab pos="241300" algn="l"/>
              </a:tabLst>
            </a:pPr>
            <a:r>
              <a:rPr dirty="0" sz="2600" spc="160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s</a:t>
            </a:r>
            <a:r>
              <a:rPr dirty="0" sz="2600" spc="27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f</a:t>
            </a:r>
            <a:r>
              <a:rPr dirty="0" sz="2600" spc="28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201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0</a:t>
            </a:r>
            <a:r>
              <a:rPr dirty="0" sz="2600" spc="-10">
                <a:solidFill>
                  <a:srgbClr val="534949"/>
                </a:solidFill>
                <a:latin typeface="Calibri"/>
                <a:cs typeface="Calibri"/>
              </a:rPr>
              <a:t>,</a:t>
            </a:r>
            <a:r>
              <a:rPr dirty="0" sz="2600" spc="26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al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m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 spc="130">
                <a:solidFill>
                  <a:srgbClr val="534949"/>
                </a:solidFill>
                <a:latin typeface="Calibri"/>
                <a:cs typeface="Calibri"/>
              </a:rPr>
              <a:t>s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t</a:t>
            </a:r>
            <a:r>
              <a:rPr dirty="0" sz="2600" spc="26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74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%</a:t>
            </a:r>
            <a:r>
              <a:rPr dirty="0" sz="2600" spc="27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f </a:t>
            </a:r>
            <a:r>
              <a:rPr dirty="0" sz="2600" spc="-29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35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28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j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u</a:t>
            </a:r>
            <a:r>
              <a:rPr dirty="0" sz="2600" spc="16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l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s</a:t>
            </a:r>
            <a:r>
              <a:rPr dirty="0" sz="2600" spc="25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 spc="28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S</a:t>
            </a:r>
            <a:r>
              <a:rPr dirty="0" sz="2600" spc="135">
                <a:solidFill>
                  <a:srgbClr val="534949"/>
                </a:solidFill>
                <a:latin typeface="Calibri"/>
                <a:cs typeface="Calibri"/>
              </a:rPr>
              <a:t>C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P</a:t>
            </a:r>
            <a:r>
              <a:rPr dirty="0" sz="2600" spc="140">
                <a:solidFill>
                  <a:srgbClr val="534949"/>
                </a:solidFill>
                <a:latin typeface="Calibri"/>
                <a:cs typeface="Calibri"/>
              </a:rPr>
              <a:t>U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S</a:t>
            </a:r>
            <a:r>
              <a:rPr dirty="0" sz="2600" spc="26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30">
                <a:solidFill>
                  <a:srgbClr val="534949"/>
                </a:solidFill>
                <a:latin typeface="Calibri"/>
                <a:cs typeface="Calibri"/>
              </a:rPr>
              <a:t>w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 spc="12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 spc="275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f</a:t>
            </a:r>
            <a:r>
              <a:rPr dirty="0" sz="2600" spc="120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o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m</a:t>
            </a:r>
            <a:r>
              <a:rPr dirty="0" sz="2600" spc="27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L</a:t>
            </a:r>
            <a:r>
              <a:rPr dirty="0" sz="2600" spc="130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t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n</a:t>
            </a:r>
            <a:r>
              <a:rPr dirty="0" sz="2600">
                <a:solidFill>
                  <a:srgbClr val="534949"/>
                </a:solidFill>
                <a:latin typeface="Calibri"/>
                <a:cs typeface="Calibri"/>
              </a:rPr>
              <a:t> </a:t>
            </a:r>
            <a:r>
              <a:rPr dirty="0" sz="2600" spc="160">
                <a:solidFill>
                  <a:srgbClr val="534949"/>
                </a:solidFill>
                <a:latin typeface="Calibri"/>
                <a:cs typeface="Calibri"/>
              </a:rPr>
              <a:t>A</a:t>
            </a:r>
            <a:r>
              <a:rPr dirty="0" sz="2600" spc="150">
                <a:solidFill>
                  <a:srgbClr val="534949"/>
                </a:solidFill>
                <a:latin typeface="Calibri"/>
                <a:cs typeface="Calibri"/>
              </a:rPr>
              <a:t>m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e</a:t>
            </a:r>
            <a:r>
              <a:rPr dirty="0" sz="2600" spc="145">
                <a:solidFill>
                  <a:srgbClr val="534949"/>
                </a:solidFill>
                <a:latin typeface="Calibri"/>
                <a:cs typeface="Calibri"/>
              </a:rPr>
              <a:t>r</a:t>
            </a:r>
            <a:r>
              <a:rPr dirty="0" sz="2600" spc="155">
                <a:solidFill>
                  <a:srgbClr val="534949"/>
                </a:solidFill>
                <a:latin typeface="Calibri"/>
                <a:cs typeface="Calibri"/>
              </a:rPr>
              <a:t>i</a:t>
            </a:r>
            <a:r>
              <a:rPr dirty="0" sz="2600" spc="120">
                <a:solidFill>
                  <a:srgbClr val="534949"/>
                </a:solidFill>
                <a:latin typeface="Calibri"/>
                <a:cs typeface="Calibri"/>
              </a:rPr>
              <a:t>ca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2692" y="152400"/>
            <a:ext cx="11753215" cy="1346200"/>
          </a:xfrm>
          <a:prstGeom prst="rect">
            <a:avLst/>
          </a:prstGeom>
          <a:solidFill>
            <a:srgbClr val="534949"/>
          </a:solidFill>
        </p:spPr>
        <p:txBody>
          <a:bodyPr wrap="square" lIns="0" tIns="0" rIns="0" bIns="0" rtlCol="0" vert="horz">
            <a:spAutoFit/>
          </a:bodyPr>
          <a:lstStyle/>
          <a:p>
            <a:pPr marL="3663950">
              <a:lnSpc>
                <a:spcPct val="100000"/>
              </a:lnSpc>
            </a:pP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RAP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D</a:t>
            </a:r>
            <a:r>
              <a:rPr dirty="0" sz="3200" spc="36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195">
                <a:solidFill>
                  <a:srgbClr val="FFFFFF"/>
                </a:solidFill>
                <a:latin typeface="Franklin Gothic Medium"/>
                <a:cs typeface="Franklin Gothic Medium"/>
              </a:rPr>
              <a:t>G</a:t>
            </a:r>
            <a:r>
              <a:rPr dirty="0" sz="3200" spc="185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3200" spc="155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3200" spc="310">
                <a:solidFill>
                  <a:srgbClr val="FFFFFF"/>
                </a:solidFill>
                <a:latin typeface="Franklin Gothic Medium"/>
                <a:cs typeface="Franklin Gothic Medium"/>
              </a:rPr>
              <a:t>W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T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H</a:t>
            </a:r>
            <a:r>
              <a:rPr dirty="0" sz="3200" spc="36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F</a:t>
            </a:r>
            <a:r>
              <a:rPr dirty="0" sz="3200" spc="39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130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endParaRPr sz="3200">
              <a:latin typeface="Franklin Gothic Medium"/>
              <a:cs typeface="Franklin Gothic Medium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32458" y="1809474"/>
            <a:ext cx="10497185" cy="41363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604645" algn="l"/>
              </a:tabLst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ri</a:t>
            </a:r>
            <a:r>
              <a:rPr dirty="0" sz="28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eri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arie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14">
                <a:solidFill>
                  <a:srgbClr val="534949"/>
                </a:solidFill>
                <a:latin typeface="Franklin Gothic Medium"/>
                <a:cs typeface="Franklin Gothic Medium"/>
              </a:rPr>
              <a:t>w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el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y</a:t>
            </a:r>
            <a:endParaRPr sz="28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  <a:tabLst>
                <a:tab pos="5566410" algn="l"/>
              </a:tabLst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So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ntrie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4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h</a:t>
            </a:r>
            <a:r>
              <a:rPr dirty="0" sz="2800" spc="85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10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pp</a:t>
            </a:r>
            <a:r>
              <a:rPr dirty="0" sz="2800" spc="114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32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3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jo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rnal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4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(</a:t>
            </a:r>
            <a:r>
              <a:rPr dirty="0" sz="2800" spc="13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enti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na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)</a:t>
            </a:r>
            <a:endParaRPr sz="2800">
              <a:latin typeface="Franklin Gothic Medium"/>
              <a:cs typeface="Franklin Gothic Medium"/>
            </a:endParaRPr>
          </a:p>
          <a:p>
            <a:pPr marL="240665" marR="882015" indent="-228600">
              <a:lnSpc>
                <a:spcPct val="100000"/>
              </a:lnSpc>
              <a:spcBef>
                <a:spcPts val="670"/>
              </a:spcBef>
              <a:tabLst>
                <a:tab pos="4363085" algn="l"/>
              </a:tabLst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Othe</a:t>
            </a:r>
            <a:r>
              <a:rPr dirty="0" sz="2800" spc="165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us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0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3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ri</a:t>
            </a:r>
            <a:r>
              <a:rPr dirty="0" sz="28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eri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7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ran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k</a:t>
            </a:r>
            <a:r>
              <a:rPr dirty="0" sz="2800" spc="32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jo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rnal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(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olo</a:t>
            </a:r>
            <a:r>
              <a:rPr dirty="0" sz="2800" spc="130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b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)</a:t>
            </a:r>
            <a:endParaRPr sz="2800">
              <a:latin typeface="Franklin Gothic Medium"/>
              <a:cs typeface="Franklin Gothic Medium"/>
            </a:endParaRPr>
          </a:p>
          <a:p>
            <a:pPr marL="240665" marR="776605" indent="-228600">
              <a:lnSpc>
                <a:spcPct val="100000"/>
              </a:lnSpc>
              <a:spcBef>
                <a:spcPts val="670"/>
              </a:spcBef>
              <a:tabLst>
                <a:tab pos="7658100" algn="l"/>
              </a:tabLst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til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 spc="34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10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or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05">
                <a:solidFill>
                  <a:srgbClr val="534949"/>
                </a:solidFill>
                <a:latin typeface="Franklin Gothic Medium"/>
                <a:cs typeface="Franklin Gothic Medium"/>
              </a:rPr>
              <a:t>w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h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32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7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29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in</a:t>
            </a:r>
            <a:r>
              <a:rPr dirty="0" sz="28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ernat</a:t>
            </a:r>
            <a:r>
              <a:rPr dirty="0" sz="2800" spc="140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3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b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li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ti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3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(</a:t>
            </a:r>
            <a:r>
              <a:rPr dirty="0" sz="2800" spc="40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ene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z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34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2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29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en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ex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ti</a:t>
            </a:r>
            <a:r>
              <a:rPr dirty="0" sz="2800" spc="14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3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)</a:t>
            </a:r>
            <a:endParaRPr sz="2800">
              <a:latin typeface="Franklin Gothic Medium"/>
              <a:cs typeface="Franklin Gothic Medium"/>
            </a:endParaRPr>
          </a:p>
          <a:p>
            <a:pPr marL="240665" marR="5080" indent="-228600">
              <a:lnSpc>
                <a:spcPct val="100000"/>
              </a:lnSpc>
              <a:spcBef>
                <a:spcPts val="670"/>
              </a:spcBef>
              <a:tabLst>
                <a:tab pos="3562985" algn="l"/>
                <a:tab pos="5086350" algn="l"/>
                <a:tab pos="5293995" algn="l"/>
                <a:tab pos="6456680" algn="l"/>
                <a:tab pos="8749665" algn="l"/>
              </a:tabLst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6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3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9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tal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2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req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ire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: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7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ori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b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oar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140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,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ee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00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w</a:t>
            </a:r>
            <a:r>
              <a:rPr dirty="0" sz="2800" spc="33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y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,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gu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la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34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b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-69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he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,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b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tra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/</a:t>
            </a:r>
            <a:r>
              <a:rPr dirty="0" sz="28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k</a:t>
            </a:r>
            <a:r>
              <a:rPr dirty="0" sz="2800" spc="7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140">
                <a:solidFill>
                  <a:srgbClr val="534949"/>
                </a:solidFill>
                <a:latin typeface="Franklin Gothic Medium"/>
                <a:cs typeface="Franklin Gothic Medium"/>
              </a:rPr>
              <a:t>y</a:t>
            </a:r>
            <a:r>
              <a:rPr dirty="0" sz="2800" spc="105">
                <a:solidFill>
                  <a:srgbClr val="534949"/>
                </a:solidFill>
                <a:latin typeface="Franklin Gothic Medium"/>
                <a:cs typeface="Franklin Gothic Medium"/>
              </a:rPr>
              <a:t>w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ord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En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li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30">
                <a:solidFill>
                  <a:srgbClr val="534949"/>
                </a:solidFill>
                <a:latin typeface="Franklin Gothic Medium"/>
                <a:cs typeface="Franklin Gothic Medium"/>
              </a:rPr>
              <a:t>h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,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10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.</a:t>
            </a:r>
            <a:endParaRPr sz="2800">
              <a:latin typeface="Franklin Gothic Medium"/>
              <a:cs typeface="Franklin Gothic Mediu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2692" y="152400"/>
            <a:ext cx="11753215" cy="1346200"/>
          </a:xfrm>
          <a:prstGeom prst="rect">
            <a:avLst/>
          </a:prstGeom>
          <a:solidFill>
            <a:srgbClr val="534949"/>
          </a:solidFill>
        </p:spPr>
        <p:txBody>
          <a:bodyPr wrap="square" lIns="0" tIns="0" rIns="0" bIns="0" rtlCol="0" vert="horz">
            <a:spAutoFit/>
          </a:bodyPr>
          <a:lstStyle/>
          <a:p>
            <a:pPr marL="3134995">
              <a:lnSpc>
                <a:spcPct val="100000"/>
              </a:lnSpc>
            </a:pP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P</a:t>
            </a:r>
            <a:r>
              <a:rPr dirty="0" sz="3200" spc="185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OC</a:t>
            </a:r>
            <a:r>
              <a:rPr dirty="0" sz="3200" spc="185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3200" spc="195">
                <a:solidFill>
                  <a:srgbClr val="FFFFFF"/>
                </a:solidFill>
                <a:latin typeface="Franklin Gothic Medium"/>
                <a:cs typeface="Franklin Gothic Medium"/>
              </a:rPr>
              <a:t>SS</a:t>
            </a:r>
            <a:r>
              <a:rPr dirty="0" sz="3200" spc="185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S</a:t>
            </a:r>
            <a:r>
              <a:rPr dirty="0" sz="3200" spc="35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145">
                <a:solidFill>
                  <a:srgbClr val="FFFFFF"/>
                </a:solidFill>
                <a:latin typeface="Franklin Gothic Medium"/>
                <a:cs typeface="Franklin Gothic Medium"/>
              </a:rPr>
              <a:t>F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3200" spc="38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APP</a:t>
            </a:r>
            <a:r>
              <a:rPr dirty="0" sz="3200" spc="180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3200" spc="145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3200" spc="80">
                <a:solidFill>
                  <a:srgbClr val="FFFFFF"/>
                </a:solidFill>
                <a:latin typeface="Franklin Gothic Medium"/>
                <a:cs typeface="Franklin Gothic Medium"/>
              </a:rPr>
              <a:t>V</a:t>
            </a:r>
            <a:r>
              <a:rPr dirty="0" sz="3200" spc="185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L</a:t>
            </a:r>
            <a:endParaRPr sz="3200">
              <a:latin typeface="Franklin Gothic Medium"/>
              <a:cs typeface="Franklin Gothic Medium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32458" y="1809474"/>
            <a:ext cx="10562590" cy="2261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0665" marR="185420" indent="-228600">
              <a:lnSpc>
                <a:spcPct val="100000"/>
              </a:lnSpc>
              <a:tabLst>
                <a:tab pos="1690370" algn="l"/>
                <a:tab pos="5225415" algn="l"/>
                <a:tab pos="8265159" algn="l"/>
                <a:tab pos="9268460" algn="l"/>
              </a:tabLst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25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in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05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30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iE</a:t>
            </a:r>
            <a:r>
              <a:rPr dirty="0" sz="2800" spc="75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,</a:t>
            </a:r>
            <a:r>
              <a:rPr dirty="0" sz="2800" spc="34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13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0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y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an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3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1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the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32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9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tal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80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30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114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25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32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th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g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ie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th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fu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32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ea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30">
                <a:solidFill>
                  <a:srgbClr val="534949"/>
                </a:solidFill>
                <a:latin typeface="Franklin Gothic Medium"/>
                <a:cs typeface="Franklin Gothic Medium"/>
              </a:rPr>
              <a:t>h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-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10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anel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endParaRPr sz="2800">
              <a:latin typeface="Franklin Gothic Medium"/>
              <a:cs typeface="Franklin Gothic Medium"/>
            </a:endParaRPr>
          </a:p>
          <a:p>
            <a:pPr marL="240665" marR="5080" indent="-228600">
              <a:lnSpc>
                <a:spcPct val="100000"/>
              </a:lnSpc>
              <a:spcBef>
                <a:spcPts val="670"/>
              </a:spcBef>
              <a:tabLst>
                <a:tab pos="1604645" algn="l"/>
                <a:tab pos="2319655" algn="l"/>
                <a:tab pos="3582670" algn="l"/>
              </a:tabLst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Cri</a:t>
            </a:r>
            <a:r>
              <a:rPr dirty="0" sz="2800" spc="9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eri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d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enti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,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29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1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the</a:t>
            </a:r>
            <a:r>
              <a:rPr dirty="0" sz="2800" spc="165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2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th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m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er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e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30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f</a:t>
            </a:r>
            <a:r>
              <a:rPr dirty="0" sz="2800" spc="31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io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29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9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ta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 spc="34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eno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ug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h</a:t>
            </a:r>
            <a:r>
              <a:rPr dirty="0" sz="2800" spc="32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80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29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14">
                <a:solidFill>
                  <a:srgbClr val="534949"/>
                </a:solidFill>
                <a:latin typeface="Franklin Gothic Medium"/>
                <a:cs typeface="Franklin Gothic Medium"/>
              </a:rPr>
              <a:t>w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2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pp</a:t>
            </a:r>
            <a:r>
              <a:rPr dirty="0" sz="2800" spc="114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9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10">
                <a:solidFill>
                  <a:srgbClr val="534949"/>
                </a:solidFill>
                <a:latin typeface="Franklin Gothic Medium"/>
                <a:cs typeface="Franklin Gothic Medium"/>
              </a:rPr>
              <a:t>v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endParaRPr sz="28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  <a:tabLst>
                <a:tab pos="5175885" algn="l"/>
                <a:tab pos="7483475" algn="l"/>
              </a:tabLst>
            </a:pPr>
            <a:r>
              <a:rPr dirty="0" sz="2800" spc="229">
                <a:solidFill>
                  <a:srgbClr val="C66951"/>
                </a:solidFill>
                <a:latin typeface="Wingdings 2"/>
                <a:cs typeface="Wingdings 2"/>
              </a:rPr>
              <a:t>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Assum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45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13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4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2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tha</a:t>
            </a:r>
            <a:r>
              <a:rPr dirty="0" sz="2800" spc="-10">
                <a:solidFill>
                  <a:srgbClr val="534949"/>
                </a:solidFill>
                <a:latin typeface="Franklin Gothic Medium"/>
                <a:cs typeface="Franklin Gothic Medium"/>
              </a:rPr>
              <a:t>t</a:t>
            </a:r>
            <a:r>
              <a:rPr dirty="0" sz="2800" spc="31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in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c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l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us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io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i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n</a:t>
            </a:r>
            <a:r>
              <a:rPr dirty="0" sz="2800" spc="305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60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-20">
                <a:solidFill>
                  <a:srgbClr val="534949"/>
                </a:solidFill>
                <a:latin typeface="Franklin Gothic Medium"/>
                <a:cs typeface="Franklin Gothic Medium"/>
              </a:rPr>
              <a:t>A</a:t>
            </a:r>
            <a:r>
              <a:rPr dirty="0" sz="2800" spc="30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p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o</a:t>
            </a:r>
            <a:r>
              <a:rPr dirty="0" sz="2800" spc="190">
                <a:solidFill>
                  <a:srgbClr val="534949"/>
                </a:solidFill>
                <a:latin typeface="Franklin Gothic Medium"/>
                <a:cs typeface="Franklin Gothic Medium"/>
              </a:rPr>
              <a:t>r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tal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>
                <a:solidFill>
                  <a:srgbClr val="534949"/>
                </a:solidFill>
                <a:latin typeface="Franklin Gothic Medium"/>
                <a:cs typeface="Franklin Gothic Medium"/>
              </a:rPr>
              <a:t>	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eq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al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s</a:t>
            </a:r>
            <a:r>
              <a:rPr dirty="0" sz="2800" spc="330">
                <a:solidFill>
                  <a:srgbClr val="534949"/>
                </a:solidFill>
                <a:latin typeface="Franklin Gothic Medium"/>
                <a:cs typeface="Franklin Gothic Medium"/>
              </a:rPr>
              <a:t> </a:t>
            </a:r>
            <a:r>
              <a:rPr dirty="0" sz="2800" spc="120">
                <a:solidFill>
                  <a:srgbClr val="534949"/>
                </a:solidFill>
                <a:latin typeface="Franklin Gothic Medium"/>
                <a:cs typeface="Franklin Gothic Medium"/>
              </a:rPr>
              <a:t>q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u</a:t>
            </a:r>
            <a:r>
              <a:rPr dirty="0" sz="2800" spc="125">
                <a:solidFill>
                  <a:srgbClr val="534949"/>
                </a:solidFill>
                <a:latin typeface="Franklin Gothic Medium"/>
                <a:cs typeface="Franklin Gothic Medium"/>
              </a:rPr>
              <a:t>alit</a:t>
            </a:r>
            <a:r>
              <a:rPr dirty="0" sz="2800" spc="-15">
                <a:solidFill>
                  <a:srgbClr val="534949"/>
                </a:solidFill>
                <a:latin typeface="Franklin Gothic Medium"/>
                <a:cs typeface="Franklin Gothic Medium"/>
              </a:rPr>
              <a:t>y</a:t>
            </a:r>
            <a:endParaRPr sz="2800">
              <a:latin typeface="Franklin Gothic Medium"/>
              <a:cs typeface="Franklin Gothic Mediu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2692" y="152400"/>
            <a:ext cx="11753215" cy="1346200"/>
          </a:xfrm>
          <a:prstGeom prst="rect">
            <a:avLst/>
          </a:prstGeom>
          <a:solidFill>
            <a:srgbClr val="534949"/>
          </a:solidFill>
        </p:spPr>
        <p:txBody>
          <a:bodyPr wrap="square" lIns="0" tIns="0" rIns="0" bIns="0" rtlCol="0" vert="horz">
            <a:spAutoFit/>
          </a:bodyPr>
          <a:lstStyle/>
          <a:p>
            <a:pPr marL="3203575">
              <a:lnSpc>
                <a:spcPct val="100000"/>
              </a:lnSpc>
            </a:pPr>
            <a:r>
              <a:rPr dirty="0" sz="3200" spc="130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dirty="0" sz="3200" spc="38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PO</a:t>
            </a:r>
            <a:r>
              <a:rPr dirty="0" sz="3200" spc="210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3200" spc="35">
                <a:solidFill>
                  <a:srgbClr val="FFFFFF"/>
                </a:solidFill>
                <a:latin typeface="Franklin Gothic Medium"/>
                <a:cs typeface="Franklin Gothic Medium"/>
              </a:rPr>
              <a:t>T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L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S</a:t>
            </a:r>
            <a:r>
              <a:rPr dirty="0" sz="3200" spc="36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=</a:t>
            </a:r>
            <a:r>
              <a:rPr dirty="0" sz="3200" spc="39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APP</a:t>
            </a:r>
            <a:r>
              <a:rPr dirty="0" sz="3200" spc="170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3200" spc="145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V</a:t>
            </a:r>
            <a:r>
              <a:rPr dirty="0" sz="3200" spc="185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D?</a:t>
            </a:r>
            <a:endParaRPr sz="3200">
              <a:latin typeface="Franklin Gothic Medium"/>
              <a:cs typeface="Franklin Gothic Medium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idx="2" sz="half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530350">
              <a:lnSpc>
                <a:spcPct val="100000"/>
              </a:lnSpc>
            </a:pPr>
            <a:r>
              <a:rPr dirty="0" spc="140"/>
              <a:t>L</a:t>
            </a:r>
            <a:r>
              <a:rPr dirty="0" spc="135"/>
              <a:t>a</a:t>
            </a:r>
            <a:r>
              <a:rPr dirty="0" spc="150"/>
              <a:t>t</a:t>
            </a:r>
            <a:r>
              <a:rPr dirty="0" spc="145"/>
              <a:t>i</a:t>
            </a:r>
            <a:r>
              <a:rPr dirty="0" spc="-15"/>
              <a:t>n</a:t>
            </a:r>
            <a:r>
              <a:rPr dirty="0" spc="280"/>
              <a:t> </a:t>
            </a:r>
            <a:r>
              <a:rPr dirty="0" spc="160"/>
              <a:t>A</a:t>
            </a:r>
            <a:r>
              <a:rPr dirty="0" spc="155"/>
              <a:t>me</a:t>
            </a:r>
            <a:r>
              <a:rPr dirty="0" spc="140"/>
              <a:t>r</a:t>
            </a:r>
            <a:r>
              <a:rPr dirty="0" spc="145"/>
              <a:t>i</a:t>
            </a:r>
            <a:r>
              <a:rPr dirty="0" spc="135"/>
              <a:t>c</a:t>
            </a:r>
            <a:r>
              <a:rPr dirty="0" spc="-15"/>
              <a:t>a</a:t>
            </a:r>
          </a:p>
          <a:p>
            <a:pPr marL="241300" marR="469265" indent="-228600">
              <a:lnSpc>
                <a:spcPct val="100000"/>
              </a:lnSpc>
              <a:spcBef>
                <a:spcPts val="1320"/>
              </a:spcBef>
              <a:buClr>
                <a:srgbClr val="C66951"/>
              </a:buClr>
              <a:buFont typeface="Wingdings 2"/>
              <a:buChar char=""/>
              <a:tabLst>
                <a:tab pos="241300" algn="l"/>
              </a:tabLst>
            </a:pPr>
            <a:r>
              <a:rPr dirty="0" spc="130"/>
              <a:t>M</a:t>
            </a:r>
            <a:r>
              <a:rPr dirty="0" spc="125"/>
              <a:t>o</a:t>
            </a:r>
            <a:r>
              <a:rPr dirty="0" spc="150"/>
              <a:t>t</a:t>
            </a:r>
            <a:r>
              <a:rPr dirty="0" spc="145"/>
              <a:t>i</a:t>
            </a:r>
            <a:r>
              <a:rPr dirty="0" spc="130"/>
              <a:t>v</a:t>
            </a:r>
            <a:r>
              <a:rPr dirty="0" spc="135"/>
              <a:t>a</a:t>
            </a:r>
            <a:r>
              <a:rPr dirty="0" spc="110"/>
              <a:t>t</a:t>
            </a:r>
            <a:r>
              <a:rPr dirty="0" spc="140"/>
              <a:t>e</a:t>
            </a:r>
            <a:r>
              <a:rPr dirty="0" spc="-15"/>
              <a:t>d</a:t>
            </a:r>
            <a:r>
              <a:rPr dirty="0" spc="265"/>
              <a:t> </a:t>
            </a:r>
            <a:r>
              <a:rPr dirty="0" spc="120"/>
              <a:t>b</a:t>
            </a:r>
            <a:r>
              <a:rPr dirty="0" spc="-15"/>
              <a:t>y</a:t>
            </a:r>
            <a:r>
              <a:rPr dirty="0" spc="280"/>
              <a:t> </a:t>
            </a:r>
            <a:r>
              <a:rPr dirty="0" spc="135"/>
              <a:t>n</a:t>
            </a:r>
            <a:r>
              <a:rPr dirty="0" spc="155"/>
              <a:t>ee</a:t>
            </a:r>
            <a:r>
              <a:rPr dirty="0"/>
              <a:t>d</a:t>
            </a:r>
            <a:r>
              <a:rPr dirty="0" spc="280"/>
              <a:t> </a:t>
            </a:r>
            <a:r>
              <a:rPr dirty="0" spc="114"/>
              <a:t>f</a:t>
            </a:r>
            <a:r>
              <a:rPr dirty="0" spc="140"/>
              <a:t>o</a:t>
            </a:r>
            <a:r>
              <a:rPr dirty="0" spc="-10"/>
              <a:t>r</a:t>
            </a:r>
            <a:r>
              <a:rPr dirty="0"/>
              <a:t> </a:t>
            </a:r>
            <a:r>
              <a:rPr dirty="0" spc="-295"/>
              <a:t> </a:t>
            </a:r>
            <a:r>
              <a:rPr dirty="0" spc="155"/>
              <a:t>m</a:t>
            </a:r>
            <a:r>
              <a:rPr dirty="0" spc="140"/>
              <a:t>o</a:t>
            </a:r>
            <a:r>
              <a:rPr dirty="0" spc="140"/>
              <a:t>r</a:t>
            </a:r>
            <a:r>
              <a:rPr dirty="0"/>
              <a:t>e</a:t>
            </a:r>
            <a:r>
              <a:rPr dirty="0"/>
              <a:t> </a:t>
            </a:r>
            <a:r>
              <a:rPr dirty="0" spc="155"/>
              <a:t>v</a:t>
            </a:r>
            <a:r>
              <a:rPr dirty="0" spc="145"/>
              <a:t>isi</a:t>
            </a:r>
            <a:r>
              <a:rPr dirty="0" spc="125"/>
              <a:t>s</a:t>
            </a:r>
            <a:r>
              <a:rPr dirty="0" spc="125"/>
              <a:t>i</a:t>
            </a:r>
            <a:r>
              <a:rPr dirty="0" spc="125"/>
              <a:t>b</a:t>
            </a:r>
            <a:r>
              <a:rPr dirty="0" spc="145"/>
              <a:t>i</a:t>
            </a:r>
            <a:r>
              <a:rPr dirty="0" spc="125"/>
              <a:t>l</a:t>
            </a:r>
            <a:r>
              <a:rPr dirty="0" spc="145"/>
              <a:t>i</a:t>
            </a:r>
            <a:r>
              <a:rPr dirty="0" spc="140"/>
              <a:t>t</a:t>
            </a:r>
            <a:r>
              <a:rPr dirty="0" spc="-15"/>
              <a:t>y</a:t>
            </a:r>
          </a:p>
          <a:p>
            <a:pPr marL="241300" indent="-228600">
              <a:lnSpc>
                <a:spcPct val="100000"/>
              </a:lnSpc>
              <a:spcBef>
                <a:spcPts val="575"/>
              </a:spcBef>
              <a:buClr>
                <a:srgbClr val="C66951"/>
              </a:buClr>
              <a:buFont typeface="Wingdings 2"/>
              <a:buChar char=""/>
              <a:tabLst>
                <a:tab pos="241300" algn="l"/>
              </a:tabLst>
            </a:pPr>
            <a:r>
              <a:rPr dirty="0" spc="145"/>
              <a:t>A</a:t>
            </a:r>
            <a:r>
              <a:rPr dirty="0" spc="135"/>
              <a:t>ccr</a:t>
            </a:r>
            <a:r>
              <a:rPr dirty="0" spc="155"/>
              <a:t>e</a:t>
            </a:r>
            <a:r>
              <a:rPr dirty="0" spc="125"/>
              <a:t>d</a:t>
            </a:r>
            <a:r>
              <a:rPr dirty="0" spc="125"/>
              <a:t>i</a:t>
            </a:r>
            <a:r>
              <a:rPr dirty="0" spc="150"/>
              <a:t>t</a:t>
            </a:r>
            <a:r>
              <a:rPr dirty="0" spc="145"/>
              <a:t>i</a:t>
            </a:r>
            <a:r>
              <a:rPr dirty="0" spc="135"/>
              <a:t>n</a:t>
            </a:r>
            <a:r>
              <a:rPr dirty="0" spc="145"/>
              <a:t>g</a:t>
            </a:r>
            <a:r>
              <a:rPr dirty="0" spc="145"/>
              <a:t>/</a:t>
            </a:r>
            <a:r>
              <a:rPr dirty="0" spc="120"/>
              <a:t>e</a:t>
            </a:r>
            <a:r>
              <a:rPr dirty="0" spc="120"/>
              <a:t>v</a:t>
            </a:r>
            <a:r>
              <a:rPr dirty="0" spc="135"/>
              <a:t>a</a:t>
            </a:r>
            <a:r>
              <a:rPr dirty="0" spc="125"/>
              <a:t>u</a:t>
            </a:r>
            <a:r>
              <a:rPr dirty="0" spc="145"/>
              <a:t>l</a:t>
            </a:r>
            <a:r>
              <a:rPr dirty="0" spc="135"/>
              <a:t>at</a:t>
            </a:r>
            <a:r>
              <a:rPr dirty="0" spc="125"/>
              <a:t>i</a:t>
            </a:r>
            <a:r>
              <a:rPr dirty="0" spc="140"/>
              <a:t>o</a:t>
            </a:r>
            <a:r>
              <a:rPr dirty="0" spc="-15"/>
              <a:t>n</a:t>
            </a:r>
          </a:p>
          <a:p>
            <a:pPr marL="241300">
              <a:lnSpc>
                <a:spcPct val="100000"/>
              </a:lnSpc>
            </a:pPr>
            <a:r>
              <a:rPr dirty="0" spc="135"/>
              <a:t>c</a:t>
            </a:r>
            <a:r>
              <a:rPr dirty="0" spc="140"/>
              <a:t>ommi</a:t>
            </a:r>
            <a:r>
              <a:rPr dirty="0" spc="125"/>
              <a:t>s</a:t>
            </a:r>
            <a:r>
              <a:rPr dirty="0" spc="155"/>
              <a:t>s</a:t>
            </a:r>
            <a:r>
              <a:rPr dirty="0" spc="125"/>
              <a:t>i</a:t>
            </a:r>
            <a:r>
              <a:rPr dirty="0" spc="140"/>
              <a:t>o</a:t>
            </a:r>
            <a:r>
              <a:rPr dirty="0" spc="135"/>
              <a:t>n</a:t>
            </a:r>
            <a:r>
              <a:rPr dirty="0"/>
              <a:t>s</a:t>
            </a:r>
            <a:r>
              <a:rPr dirty="0" spc="250"/>
              <a:t> </a:t>
            </a:r>
            <a:r>
              <a:rPr dirty="0" spc="140"/>
              <a:t>d</a:t>
            </a:r>
            <a:r>
              <a:rPr dirty="0" spc="155"/>
              <a:t>e</a:t>
            </a:r>
            <a:r>
              <a:rPr dirty="0" spc="135"/>
              <a:t>c</a:t>
            </a:r>
            <a:r>
              <a:rPr dirty="0" spc="145"/>
              <a:t>i</a:t>
            </a:r>
            <a:r>
              <a:rPr dirty="0" spc="125"/>
              <a:t>d</a:t>
            </a:r>
            <a:r>
              <a:rPr dirty="0"/>
              <a:t>e</a:t>
            </a:r>
            <a:r>
              <a:rPr dirty="0" spc="265"/>
              <a:t> </a:t>
            </a:r>
            <a:r>
              <a:rPr dirty="0" spc="135"/>
              <a:t>q</a:t>
            </a:r>
            <a:r>
              <a:rPr dirty="0" spc="140"/>
              <a:t>u</a:t>
            </a:r>
            <a:r>
              <a:rPr dirty="0" spc="135"/>
              <a:t>a</a:t>
            </a:r>
            <a:r>
              <a:rPr dirty="0" spc="145"/>
              <a:t>li</a:t>
            </a:r>
            <a:r>
              <a:rPr dirty="0" spc="140"/>
              <a:t>t</a:t>
            </a:r>
            <a:r>
              <a:rPr dirty="0" spc="-15"/>
              <a:t>y</a:t>
            </a:r>
          </a:p>
          <a:p>
            <a:pPr marL="241300" marR="5080" indent="-228600">
              <a:lnSpc>
                <a:spcPct val="100000"/>
              </a:lnSpc>
              <a:spcBef>
                <a:spcPts val="575"/>
              </a:spcBef>
              <a:buClr>
                <a:srgbClr val="C66951"/>
              </a:buClr>
              <a:buFont typeface="Wingdings 2"/>
              <a:buChar char=""/>
              <a:tabLst>
                <a:tab pos="241300" algn="l"/>
              </a:tabLst>
            </a:pPr>
            <a:r>
              <a:rPr dirty="0" spc="145"/>
              <a:t>Cl</a:t>
            </a:r>
            <a:r>
              <a:rPr dirty="0" spc="155"/>
              <a:t>os</a:t>
            </a:r>
            <a:r>
              <a:rPr dirty="0"/>
              <a:t>e</a:t>
            </a:r>
            <a:r>
              <a:rPr dirty="0" spc="275"/>
              <a:t> </a:t>
            </a:r>
            <a:r>
              <a:rPr dirty="0" spc="150"/>
              <a:t>t</a:t>
            </a:r>
            <a:r>
              <a:rPr dirty="0" spc="145"/>
              <a:t>i</a:t>
            </a:r>
            <a:r>
              <a:rPr dirty="0" spc="155"/>
              <a:t>e</a:t>
            </a:r>
            <a:r>
              <a:rPr dirty="0"/>
              <a:t>s</a:t>
            </a:r>
            <a:r>
              <a:rPr dirty="0" spc="290"/>
              <a:t> </a:t>
            </a:r>
            <a:r>
              <a:rPr dirty="0" spc="140"/>
              <a:t>b</a:t>
            </a:r>
            <a:r>
              <a:rPr dirty="0" spc="125"/>
              <a:t>e</a:t>
            </a:r>
            <a:r>
              <a:rPr dirty="0" spc="150"/>
              <a:t>t</a:t>
            </a:r>
            <a:r>
              <a:rPr dirty="0" spc="114"/>
              <a:t>w</a:t>
            </a:r>
            <a:r>
              <a:rPr dirty="0" spc="155"/>
              <a:t>ee</a:t>
            </a:r>
            <a:r>
              <a:rPr dirty="0"/>
              <a:t>n</a:t>
            </a:r>
            <a:r>
              <a:rPr dirty="0" spc="270"/>
              <a:t> </a:t>
            </a:r>
            <a:r>
              <a:rPr dirty="0" spc="135"/>
              <a:t>a</a:t>
            </a:r>
            <a:r>
              <a:rPr dirty="0" spc="135"/>
              <a:t>c</a:t>
            </a:r>
            <a:r>
              <a:rPr dirty="0" spc="135"/>
              <a:t>c</a:t>
            </a:r>
            <a:r>
              <a:rPr dirty="0" spc="140"/>
              <a:t>r</a:t>
            </a:r>
            <a:r>
              <a:rPr dirty="0" spc="140"/>
              <a:t>ed</a:t>
            </a:r>
            <a:r>
              <a:rPr dirty="0" spc="130"/>
              <a:t>i</a:t>
            </a:r>
            <a:r>
              <a:rPr dirty="0" spc="150"/>
              <a:t>t</a:t>
            </a:r>
            <a:r>
              <a:rPr dirty="0" spc="145"/>
              <a:t>i</a:t>
            </a:r>
            <a:r>
              <a:rPr dirty="0" spc="125"/>
              <a:t>n</a:t>
            </a:r>
            <a:r>
              <a:rPr dirty="0"/>
              <a:t>g</a:t>
            </a:r>
            <a:r>
              <a:rPr dirty="0"/>
              <a:t> </a:t>
            </a:r>
            <a:r>
              <a:rPr dirty="0" spc="135"/>
              <a:t>c</a:t>
            </a:r>
            <a:r>
              <a:rPr dirty="0" spc="140"/>
              <a:t>ommi</a:t>
            </a:r>
            <a:r>
              <a:rPr dirty="0" spc="125"/>
              <a:t>s</a:t>
            </a:r>
            <a:r>
              <a:rPr dirty="0" spc="155"/>
              <a:t>s</a:t>
            </a:r>
            <a:r>
              <a:rPr dirty="0" spc="125"/>
              <a:t>i</a:t>
            </a:r>
            <a:r>
              <a:rPr dirty="0" spc="140"/>
              <a:t>o</a:t>
            </a:r>
            <a:r>
              <a:rPr dirty="0" spc="135"/>
              <a:t>n</a:t>
            </a:r>
            <a:r>
              <a:rPr dirty="0"/>
              <a:t>s</a:t>
            </a:r>
            <a:r>
              <a:rPr dirty="0" spc="250"/>
              <a:t> </a:t>
            </a:r>
            <a:r>
              <a:rPr dirty="0" spc="135"/>
              <a:t>a</a:t>
            </a:r>
            <a:r>
              <a:rPr dirty="0" spc="135"/>
              <a:t>n</a:t>
            </a:r>
            <a:r>
              <a:rPr dirty="0" spc="-15"/>
              <a:t>d</a:t>
            </a:r>
            <a:r>
              <a:rPr dirty="0" spc="290"/>
              <a:t> </a:t>
            </a:r>
            <a:r>
              <a:rPr dirty="0" spc="90"/>
              <a:t>O</a:t>
            </a:r>
            <a:r>
              <a:rPr dirty="0"/>
              <a:t>A </a:t>
            </a:r>
            <a:r>
              <a:rPr dirty="0" spc="-300"/>
              <a:t> </a:t>
            </a:r>
            <a:r>
              <a:rPr dirty="0" spc="140"/>
              <a:t>p</a:t>
            </a:r>
            <a:r>
              <a:rPr dirty="0" spc="140"/>
              <a:t>o</a:t>
            </a:r>
            <a:r>
              <a:rPr dirty="0" spc="190"/>
              <a:t>r</a:t>
            </a:r>
            <a:r>
              <a:rPr dirty="0" spc="150"/>
              <a:t>t</a:t>
            </a:r>
            <a:r>
              <a:rPr dirty="0" spc="135"/>
              <a:t>a</a:t>
            </a:r>
            <a:r>
              <a:rPr dirty="0" spc="145"/>
              <a:t>ls</a:t>
            </a:r>
          </a:p>
          <a:p>
            <a:pPr marL="241300" marR="165100" indent="-228600">
              <a:lnSpc>
                <a:spcPct val="100000"/>
              </a:lnSpc>
              <a:spcBef>
                <a:spcPts val="575"/>
              </a:spcBef>
              <a:buClr>
                <a:srgbClr val="C66951"/>
              </a:buClr>
              <a:buFont typeface="Wingdings 2"/>
              <a:buChar char=""/>
              <a:tabLst>
                <a:tab pos="241300" algn="l"/>
              </a:tabLst>
            </a:pPr>
            <a:r>
              <a:rPr dirty="0" spc="140"/>
              <a:t>I</a:t>
            </a:r>
            <a:r>
              <a:rPr dirty="0" spc="135"/>
              <a:t>n</a:t>
            </a:r>
            <a:r>
              <a:rPr dirty="0" spc="135"/>
              <a:t>c</a:t>
            </a:r>
            <a:r>
              <a:rPr dirty="0" spc="145"/>
              <a:t>lusi</a:t>
            </a:r>
            <a:r>
              <a:rPr dirty="0" spc="125"/>
              <a:t>o</a:t>
            </a:r>
            <a:r>
              <a:rPr dirty="0" spc="-15"/>
              <a:t>n</a:t>
            </a:r>
            <a:r>
              <a:rPr dirty="0" spc="270"/>
              <a:t> </a:t>
            </a:r>
            <a:r>
              <a:rPr dirty="0" spc="145"/>
              <a:t>i</a:t>
            </a:r>
            <a:r>
              <a:rPr dirty="0" spc="-15"/>
              <a:t>n</a:t>
            </a:r>
            <a:r>
              <a:rPr dirty="0" spc="280"/>
              <a:t> </a:t>
            </a:r>
            <a:r>
              <a:rPr dirty="0" spc="90"/>
              <a:t>O</a:t>
            </a:r>
            <a:r>
              <a:rPr dirty="0"/>
              <a:t>A </a:t>
            </a:r>
            <a:r>
              <a:rPr dirty="0" spc="-300"/>
              <a:t> </a:t>
            </a:r>
            <a:r>
              <a:rPr dirty="0" spc="140"/>
              <a:t>p</a:t>
            </a:r>
            <a:r>
              <a:rPr dirty="0" spc="140"/>
              <a:t>o</a:t>
            </a:r>
            <a:r>
              <a:rPr dirty="0" spc="190"/>
              <a:t>r</a:t>
            </a:r>
            <a:r>
              <a:rPr dirty="0" spc="150"/>
              <a:t>t</a:t>
            </a:r>
            <a:r>
              <a:rPr dirty="0" spc="135"/>
              <a:t>a</a:t>
            </a:r>
            <a:r>
              <a:rPr dirty="0" spc="145"/>
              <a:t>l</a:t>
            </a:r>
            <a:r>
              <a:rPr dirty="0" spc="-15"/>
              <a:t>s</a:t>
            </a:r>
            <a:r>
              <a:rPr dirty="0" spc="265"/>
              <a:t> </a:t>
            </a:r>
            <a:r>
              <a:rPr dirty="0"/>
              <a:t>= </a:t>
            </a:r>
            <a:r>
              <a:rPr dirty="0" spc="-295"/>
              <a:t> </a:t>
            </a:r>
            <a:r>
              <a:rPr dirty="0" spc="135"/>
              <a:t>h</a:t>
            </a:r>
            <a:r>
              <a:rPr dirty="0" spc="145"/>
              <a:t>i</a:t>
            </a:r>
            <a:r>
              <a:rPr dirty="0" spc="145"/>
              <a:t>g</a:t>
            </a:r>
            <a:r>
              <a:rPr dirty="0" spc="-15"/>
              <a:t>h</a:t>
            </a:r>
            <a:r>
              <a:rPr dirty="0" spc="-10"/>
              <a:t> </a:t>
            </a:r>
            <a:r>
              <a:rPr dirty="0" spc="135"/>
              <a:t>q</a:t>
            </a:r>
            <a:r>
              <a:rPr dirty="0" spc="140"/>
              <a:t>u</a:t>
            </a:r>
            <a:r>
              <a:rPr dirty="0" spc="135"/>
              <a:t>a</a:t>
            </a:r>
            <a:r>
              <a:rPr dirty="0" spc="145"/>
              <a:t>li</a:t>
            </a:r>
            <a:r>
              <a:rPr dirty="0" spc="140"/>
              <a:t>t</a:t>
            </a:r>
            <a:r>
              <a:rPr dirty="0" spc="-15"/>
              <a:t>y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idx="3" sz="half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494155">
              <a:lnSpc>
                <a:spcPct val="100000"/>
              </a:lnSpc>
            </a:pPr>
            <a:r>
              <a:rPr dirty="0" spc="140"/>
              <a:t>No</a:t>
            </a:r>
            <a:r>
              <a:rPr dirty="0" spc="190"/>
              <a:t>r</a:t>
            </a:r>
            <a:r>
              <a:rPr dirty="0" spc="150"/>
              <a:t>t</a:t>
            </a:r>
            <a:r>
              <a:rPr dirty="0" spc="-15"/>
              <a:t>h</a:t>
            </a:r>
            <a:r>
              <a:rPr dirty="0" spc="295"/>
              <a:t> </a:t>
            </a:r>
            <a:r>
              <a:rPr dirty="0" spc="160"/>
              <a:t>A</a:t>
            </a:r>
            <a:r>
              <a:rPr dirty="0" spc="155"/>
              <a:t>me</a:t>
            </a:r>
            <a:r>
              <a:rPr dirty="0" spc="140"/>
              <a:t>r</a:t>
            </a:r>
            <a:r>
              <a:rPr dirty="0" spc="145"/>
              <a:t>i</a:t>
            </a:r>
            <a:r>
              <a:rPr dirty="0" spc="135"/>
              <a:t>c</a:t>
            </a:r>
            <a:r>
              <a:rPr dirty="0" spc="-15"/>
              <a:t>a</a:t>
            </a:r>
          </a:p>
          <a:p>
            <a:pPr marL="241300" marR="5080" indent="-228600">
              <a:lnSpc>
                <a:spcPct val="100000"/>
              </a:lnSpc>
              <a:spcBef>
                <a:spcPts val="1320"/>
              </a:spcBef>
              <a:buClr>
                <a:srgbClr val="C66951"/>
              </a:buClr>
              <a:buFont typeface="Wingdings 2"/>
              <a:buChar char=""/>
              <a:tabLst>
                <a:tab pos="241300" algn="l"/>
              </a:tabLst>
            </a:pPr>
            <a:r>
              <a:rPr dirty="0" spc="130"/>
              <a:t>M</a:t>
            </a:r>
            <a:r>
              <a:rPr dirty="0" spc="125"/>
              <a:t>o</a:t>
            </a:r>
            <a:r>
              <a:rPr dirty="0" spc="150"/>
              <a:t>t</a:t>
            </a:r>
            <a:r>
              <a:rPr dirty="0" spc="145"/>
              <a:t>i</a:t>
            </a:r>
            <a:r>
              <a:rPr dirty="0" spc="130"/>
              <a:t>v</a:t>
            </a:r>
            <a:r>
              <a:rPr dirty="0" spc="135"/>
              <a:t>a</a:t>
            </a:r>
            <a:r>
              <a:rPr dirty="0" spc="110"/>
              <a:t>t</a:t>
            </a:r>
            <a:r>
              <a:rPr dirty="0" spc="140"/>
              <a:t>e</a:t>
            </a:r>
            <a:r>
              <a:rPr dirty="0" spc="-15"/>
              <a:t>d</a:t>
            </a:r>
            <a:r>
              <a:rPr dirty="0" spc="265"/>
              <a:t> </a:t>
            </a:r>
            <a:r>
              <a:rPr dirty="0" spc="120"/>
              <a:t>b</a:t>
            </a:r>
            <a:r>
              <a:rPr dirty="0" spc="-15"/>
              <a:t>y</a:t>
            </a:r>
            <a:r>
              <a:rPr dirty="0" spc="280"/>
              <a:t> </a:t>
            </a:r>
            <a:r>
              <a:rPr dirty="0" spc="135"/>
              <a:t>n</a:t>
            </a:r>
            <a:r>
              <a:rPr dirty="0" spc="155"/>
              <a:t>ee</a:t>
            </a:r>
            <a:r>
              <a:rPr dirty="0"/>
              <a:t>d</a:t>
            </a:r>
            <a:r>
              <a:rPr dirty="0" spc="280"/>
              <a:t> </a:t>
            </a:r>
            <a:r>
              <a:rPr dirty="0" spc="100"/>
              <a:t>t</a:t>
            </a:r>
            <a:r>
              <a:rPr dirty="0" spc="-15"/>
              <a:t>o</a:t>
            </a:r>
            <a:r>
              <a:rPr dirty="0"/>
              <a:t> </a:t>
            </a:r>
            <a:r>
              <a:rPr dirty="0" spc="-290"/>
              <a:t> </a:t>
            </a:r>
            <a:r>
              <a:rPr dirty="0" spc="145"/>
              <a:t>l</a:t>
            </a:r>
            <a:r>
              <a:rPr dirty="0" spc="114"/>
              <a:t>o</a:t>
            </a:r>
            <a:r>
              <a:rPr dirty="0" spc="114"/>
              <a:t>w</a:t>
            </a:r>
            <a:r>
              <a:rPr dirty="0" spc="140"/>
              <a:t>e</a:t>
            </a:r>
            <a:r>
              <a:rPr dirty="0" spc="-10"/>
              <a:t>r</a:t>
            </a:r>
            <a:r>
              <a:rPr dirty="0" spc="295"/>
              <a:t> </a:t>
            </a:r>
            <a:r>
              <a:rPr dirty="0" spc="135"/>
              <a:t>c</a:t>
            </a:r>
            <a:r>
              <a:rPr dirty="0" spc="155"/>
              <a:t>os</a:t>
            </a:r>
            <a:r>
              <a:rPr dirty="0" spc="145"/>
              <a:t>t</a:t>
            </a:r>
            <a:r>
              <a:rPr dirty="0"/>
              <a:t>s</a:t>
            </a:r>
            <a:r>
              <a:rPr dirty="0"/>
              <a:t> </a:t>
            </a:r>
            <a:r>
              <a:rPr dirty="0" spc="155"/>
              <a:t>(</a:t>
            </a:r>
            <a:r>
              <a:rPr dirty="0" spc="155"/>
              <a:t>"</a:t>
            </a:r>
            <a:r>
              <a:rPr dirty="0" spc="155"/>
              <a:t>s</a:t>
            </a:r>
            <a:r>
              <a:rPr dirty="0" spc="155"/>
              <a:t>e</a:t>
            </a:r>
            <a:r>
              <a:rPr dirty="0" spc="140"/>
              <a:t>r</a:t>
            </a:r>
            <a:r>
              <a:rPr dirty="0" spc="145"/>
              <a:t>i</a:t>
            </a:r>
            <a:r>
              <a:rPr dirty="0" spc="135"/>
              <a:t>a</a:t>
            </a:r>
            <a:r>
              <a:rPr dirty="0" spc="125"/>
              <a:t>l</a:t>
            </a:r>
            <a:r>
              <a:rPr dirty="0"/>
              <a:t>s</a:t>
            </a:r>
            <a:r>
              <a:rPr dirty="0" spc="265"/>
              <a:t> </a:t>
            </a:r>
            <a:r>
              <a:rPr dirty="0" spc="135"/>
              <a:t>c</a:t>
            </a:r>
            <a:r>
              <a:rPr dirty="0" spc="140"/>
              <a:t>r</a:t>
            </a:r>
            <a:r>
              <a:rPr dirty="0" spc="145"/>
              <a:t>isi</a:t>
            </a:r>
            <a:r>
              <a:rPr dirty="0" spc="125"/>
              <a:t>s</a:t>
            </a:r>
            <a:r>
              <a:rPr dirty="0" spc="155"/>
              <a:t>"</a:t>
            </a:r>
            <a:r>
              <a:rPr dirty="0"/>
              <a:t>)</a:t>
            </a:r>
            <a:r>
              <a:rPr dirty="0" spc="254"/>
              <a:t> </a:t>
            </a:r>
            <a:r>
              <a:rPr dirty="0" spc="155"/>
              <a:t>/</a:t>
            </a:r>
            <a:r>
              <a:rPr dirty="0" spc="140"/>
              <a:t>p</a:t>
            </a:r>
            <a:r>
              <a:rPr dirty="0" spc="135"/>
              <a:t>h</a:t>
            </a:r>
            <a:r>
              <a:rPr dirty="0" spc="145"/>
              <a:t>ilo</a:t>
            </a:r>
            <a:r>
              <a:rPr dirty="0" spc="145"/>
              <a:t>s</a:t>
            </a:r>
            <a:r>
              <a:rPr dirty="0" spc="125"/>
              <a:t>o</a:t>
            </a:r>
            <a:r>
              <a:rPr dirty="0" spc="125"/>
              <a:t>p</a:t>
            </a:r>
            <a:r>
              <a:rPr dirty="0" spc="135"/>
              <a:t>h</a:t>
            </a:r>
            <a:r>
              <a:rPr dirty="0" spc="145"/>
              <a:t>i</a:t>
            </a:r>
            <a:r>
              <a:rPr dirty="0" spc="125"/>
              <a:t>c</a:t>
            </a:r>
            <a:r>
              <a:rPr dirty="0" spc="135"/>
              <a:t>a</a:t>
            </a:r>
            <a:r>
              <a:rPr dirty="0" spc="-10"/>
              <a:t>l</a:t>
            </a:r>
          </a:p>
          <a:p>
            <a:pPr marL="240665">
              <a:lnSpc>
                <a:spcPct val="100000"/>
              </a:lnSpc>
            </a:pPr>
            <a:r>
              <a:rPr dirty="0" spc="140"/>
              <a:t>be</a:t>
            </a:r>
            <a:r>
              <a:rPr dirty="0" spc="140"/>
              <a:t>l</a:t>
            </a:r>
            <a:r>
              <a:rPr dirty="0" spc="145"/>
              <a:t>i</a:t>
            </a:r>
            <a:r>
              <a:rPr dirty="0" spc="155"/>
              <a:t>e</a:t>
            </a:r>
            <a:r>
              <a:rPr dirty="0" spc="175"/>
              <a:t>f</a:t>
            </a:r>
            <a:r>
              <a:rPr dirty="0"/>
              <a:t>s</a:t>
            </a:r>
          </a:p>
          <a:p>
            <a:pPr marL="241300" marR="730250" indent="-228600">
              <a:lnSpc>
                <a:spcPct val="100000"/>
              </a:lnSpc>
              <a:spcBef>
                <a:spcPts val="575"/>
              </a:spcBef>
              <a:buClr>
                <a:srgbClr val="C66951"/>
              </a:buClr>
              <a:buFont typeface="Wingdings 2"/>
              <a:buChar char=""/>
              <a:tabLst>
                <a:tab pos="241300" algn="l"/>
              </a:tabLst>
            </a:pPr>
            <a:r>
              <a:rPr dirty="0" spc="120"/>
              <a:t>P</a:t>
            </a:r>
            <a:r>
              <a:rPr dirty="0" spc="155"/>
              <a:t>ee</a:t>
            </a:r>
            <a:r>
              <a:rPr dirty="0"/>
              <a:t>r</a:t>
            </a:r>
            <a:r>
              <a:rPr dirty="0" spc="295"/>
              <a:t> </a:t>
            </a:r>
            <a:r>
              <a:rPr dirty="0" spc="140"/>
              <a:t>r</a:t>
            </a:r>
            <a:r>
              <a:rPr dirty="0" spc="130"/>
              <a:t>e</a:t>
            </a:r>
            <a:r>
              <a:rPr dirty="0" spc="145"/>
              <a:t>vi</a:t>
            </a:r>
            <a:r>
              <a:rPr dirty="0" spc="130"/>
              <a:t>e</a:t>
            </a:r>
            <a:r>
              <a:rPr dirty="0" spc="-20"/>
              <a:t>w</a:t>
            </a:r>
            <a:r>
              <a:rPr dirty="0" spc="270"/>
              <a:t> </a:t>
            </a:r>
            <a:r>
              <a:rPr dirty="0" spc="140"/>
              <a:t>s</a:t>
            </a:r>
            <a:r>
              <a:rPr dirty="0" spc="135"/>
              <a:t>y</a:t>
            </a:r>
            <a:r>
              <a:rPr dirty="0" spc="155"/>
              <a:t>s</a:t>
            </a:r>
            <a:r>
              <a:rPr dirty="0" spc="110"/>
              <a:t>t</a:t>
            </a:r>
            <a:r>
              <a:rPr dirty="0" spc="155"/>
              <a:t>e</a:t>
            </a:r>
            <a:r>
              <a:rPr dirty="0"/>
              <a:t>m</a:t>
            </a:r>
            <a:r>
              <a:rPr dirty="0" spc="275"/>
              <a:t> </a:t>
            </a:r>
            <a:r>
              <a:rPr dirty="0" spc="140"/>
              <a:t>e</a:t>
            </a:r>
            <a:r>
              <a:rPr dirty="0" spc="135"/>
              <a:t>n</a:t>
            </a:r>
            <a:r>
              <a:rPr dirty="0" spc="140"/>
              <a:t>su</a:t>
            </a:r>
            <a:r>
              <a:rPr dirty="0" spc="140"/>
              <a:t>r</a:t>
            </a:r>
            <a:r>
              <a:rPr dirty="0" spc="155"/>
              <a:t>es</a:t>
            </a:r>
            <a:r>
              <a:rPr dirty="0" spc="155"/>
              <a:t> </a:t>
            </a:r>
            <a:r>
              <a:rPr dirty="0" spc="135"/>
              <a:t>q</a:t>
            </a:r>
            <a:r>
              <a:rPr dirty="0" spc="140"/>
              <a:t>u</a:t>
            </a:r>
            <a:r>
              <a:rPr dirty="0" spc="135"/>
              <a:t>a</a:t>
            </a:r>
            <a:r>
              <a:rPr dirty="0" spc="145"/>
              <a:t>li</a:t>
            </a:r>
            <a:r>
              <a:rPr dirty="0" spc="140"/>
              <a:t>t</a:t>
            </a:r>
            <a:r>
              <a:rPr dirty="0" spc="-15"/>
              <a:t>y</a:t>
            </a:r>
          </a:p>
          <a:p>
            <a:pPr marL="241300" indent="-228600">
              <a:lnSpc>
                <a:spcPct val="100000"/>
              </a:lnSpc>
              <a:spcBef>
                <a:spcPts val="575"/>
              </a:spcBef>
              <a:buClr>
                <a:srgbClr val="C66951"/>
              </a:buClr>
              <a:buFont typeface="Wingdings 2"/>
              <a:buChar char=""/>
              <a:tabLst>
                <a:tab pos="241300" algn="l"/>
              </a:tabLst>
            </a:pPr>
            <a:r>
              <a:rPr dirty="0" spc="135"/>
              <a:t>D</a:t>
            </a:r>
            <a:r>
              <a:rPr dirty="0" spc="145"/>
              <a:t>i</a:t>
            </a:r>
            <a:r>
              <a:rPr dirty="0" spc="155"/>
              <a:t>s</a:t>
            </a:r>
            <a:r>
              <a:rPr dirty="0" spc="150"/>
              <a:t>t</a:t>
            </a:r>
            <a:r>
              <a:rPr dirty="0" spc="140"/>
              <a:t>r</a:t>
            </a:r>
            <a:r>
              <a:rPr dirty="0" spc="140"/>
              <a:t>ibu</a:t>
            </a:r>
            <a:r>
              <a:rPr dirty="0" spc="110"/>
              <a:t>t</a:t>
            </a:r>
            <a:r>
              <a:rPr dirty="0" spc="145"/>
              <a:t>e</a:t>
            </a:r>
            <a:r>
              <a:rPr dirty="0" spc="-15"/>
              <a:t>d</a:t>
            </a:r>
            <a:r>
              <a:rPr dirty="0" spc="265"/>
              <a:t> </a:t>
            </a:r>
            <a:r>
              <a:rPr dirty="0" spc="140"/>
              <a:t>r</a:t>
            </a:r>
            <a:r>
              <a:rPr dirty="0" spc="140"/>
              <a:t>espon</a:t>
            </a:r>
            <a:r>
              <a:rPr dirty="0" spc="145"/>
              <a:t>s</a:t>
            </a:r>
            <a:r>
              <a:rPr dirty="0" spc="145"/>
              <a:t>i</a:t>
            </a:r>
            <a:r>
              <a:rPr dirty="0" spc="125"/>
              <a:t>b</a:t>
            </a:r>
            <a:r>
              <a:rPr dirty="0" spc="125"/>
              <a:t>i</a:t>
            </a:r>
            <a:r>
              <a:rPr dirty="0" spc="145"/>
              <a:t>l</a:t>
            </a:r>
            <a:r>
              <a:rPr dirty="0" spc="125"/>
              <a:t>i</a:t>
            </a:r>
            <a:r>
              <a:rPr dirty="0" spc="150"/>
              <a:t>t</a:t>
            </a:r>
            <a:r>
              <a:rPr dirty="0" spc="-15"/>
              <a:t>y</a:t>
            </a:r>
          </a:p>
          <a:p>
            <a:pPr marL="241300" indent="-228600">
              <a:lnSpc>
                <a:spcPct val="100000"/>
              </a:lnSpc>
              <a:spcBef>
                <a:spcPts val="575"/>
              </a:spcBef>
              <a:buClr>
                <a:srgbClr val="C66951"/>
              </a:buClr>
              <a:buFont typeface="Wingdings 2"/>
              <a:buChar char=""/>
              <a:tabLst>
                <a:tab pos="241300" algn="l"/>
              </a:tabLst>
            </a:pPr>
            <a:r>
              <a:rPr dirty="0" spc="140"/>
              <a:t>I</a:t>
            </a:r>
            <a:r>
              <a:rPr dirty="0" spc="135"/>
              <a:t>nc</a:t>
            </a:r>
            <a:r>
              <a:rPr dirty="0" spc="145"/>
              <a:t>l</a:t>
            </a:r>
            <a:r>
              <a:rPr dirty="0" spc="140"/>
              <a:t>u</a:t>
            </a:r>
            <a:r>
              <a:rPr dirty="0" spc="155"/>
              <a:t>s</a:t>
            </a:r>
            <a:r>
              <a:rPr dirty="0" spc="145"/>
              <a:t>i</a:t>
            </a:r>
            <a:r>
              <a:rPr dirty="0" spc="125"/>
              <a:t>o</a:t>
            </a:r>
            <a:r>
              <a:rPr dirty="0" spc="-15"/>
              <a:t>n</a:t>
            </a:r>
            <a:r>
              <a:rPr dirty="0" spc="270"/>
              <a:t> </a:t>
            </a:r>
            <a:r>
              <a:rPr dirty="0" spc="145"/>
              <a:t>i</a:t>
            </a:r>
            <a:r>
              <a:rPr dirty="0" spc="-15"/>
              <a:t>n</a:t>
            </a:r>
            <a:r>
              <a:rPr dirty="0" spc="280"/>
              <a:t> </a:t>
            </a:r>
            <a:r>
              <a:rPr dirty="0" spc="90"/>
              <a:t>O</a:t>
            </a:r>
            <a:r>
              <a:rPr dirty="0"/>
              <a:t>A </a:t>
            </a:r>
            <a:r>
              <a:rPr dirty="0" spc="-300"/>
              <a:t> </a:t>
            </a:r>
            <a:r>
              <a:rPr dirty="0" spc="140"/>
              <a:t>p</a:t>
            </a:r>
            <a:r>
              <a:rPr dirty="0" spc="140"/>
              <a:t>o</a:t>
            </a:r>
            <a:r>
              <a:rPr dirty="0" spc="190"/>
              <a:t>r</a:t>
            </a:r>
            <a:r>
              <a:rPr dirty="0" spc="150"/>
              <a:t>t</a:t>
            </a:r>
            <a:r>
              <a:rPr dirty="0" spc="135"/>
              <a:t>a</a:t>
            </a:r>
            <a:r>
              <a:rPr dirty="0" spc="145"/>
              <a:t>l</a:t>
            </a:r>
            <a:r>
              <a:rPr dirty="0"/>
              <a:t>s</a:t>
            </a:r>
            <a:r>
              <a:rPr dirty="0" spc="265"/>
              <a:t> </a:t>
            </a:r>
            <a:r>
              <a:rPr dirty="0" spc="135"/>
              <a:t>n</a:t>
            </a:r>
            <a:r>
              <a:rPr dirty="0" spc="125"/>
              <a:t>o</a:t>
            </a:r>
            <a:r>
              <a:rPr dirty="0"/>
              <a:t>t</a:t>
            </a:r>
          </a:p>
          <a:p>
            <a:pPr marL="240665">
              <a:lnSpc>
                <a:spcPct val="100000"/>
              </a:lnSpc>
            </a:pPr>
            <a:r>
              <a:rPr dirty="0" spc="145"/>
              <a:t>li</a:t>
            </a:r>
            <a:r>
              <a:rPr dirty="0" spc="135"/>
              <a:t>n</a:t>
            </a:r>
            <a:r>
              <a:rPr dirty="0" spc="110"/>
              <a:t>k</a:t>
            </a:r>
            <a:r>
              <a:rPr dirty="0" spc="140"/>
              <a:t>e</a:t>
            </a:r>
            <a:r>
              <a:rPr dirty="0" spc="-15"/>
              <a:t>d</a:t>
            </a:r>
            <a:r>
              <a:rPr dirty="0" spc="280"/>
              <a:t> </a:t>
            </a:r>
            <a:r>
              <a:rPr dirty="0" spc="100"/>
              <a:t>t</a:t>
            </a:r>
            <a:r>
              <a:rPr dirty="0" spc="-15"/>
              <a:t>o</a:t>
            </a:r>
            <a:r>
              <a:rPr dirty="0"/>
              <a:t> </a:t>
            </a:r>
            <a:r>
              <a:rPr dirty="0" spc="-290"/>
              <a:t> </a:t>
            </a:r>
            <a:r>
              <a:rPr dirty="0" spc="140"/>
              <a:t>pe</a:t>
            </a:r>
            <a:r>
              <a:rPr dirty="0" spc="125"/>
              <a:t>r</a:t>
            </a:r>
            <a:r>
              <a:rPr dirty="0" spc="135"/>
              <a:t>c</a:t>
            </a:r>
            <a:r>
              <a:rPr dirty="0" spc="140"/>
              <a:t>e</a:t>
            </a:r>
            <a:r>
              <a:rPr dirty="0" spc="125"/>
              <a:t>p</a:t>
            </a:r>
            <a:r>
              <a:rPr dirty="0" spc="150"/>
              <a:t>t</a:t>
            </a:r>
            <a:r>
              <a:rPr dirty="0" spc="145"/>
              <a:t>i</a:t>
            </a:r>
            <a:r>
              <a:rPr dirty="0" spc="125"/>
              <a:t>o</a:t>
            </a:r>
            <a:r>
              <a:rPr dirty="0" spc="-15"/>
              <a:t>n</a:t>
            </a:r>
            <a:r>
              <a:rPr dirty="0" spc="270"/>
              <a:t> </a:t>
            </a:r>
            <a:r>
              <a:rPr dirty="0" spc="140"/>
              <a:t>o</a:t>
            </a:r>
            <a:r>
              <a:rPr dirty="0" spc="-10"/>
              <a:t>f</a:t>
            </a:r>
            <a:r>
              <a:rPr dirty="0" spc="295"/>
              <a:t> </a:t>
            </a:r>
            <a:r>
              <a:rPr dirty="0" spc="135"/>
              <a:t>q</a:t>
            </a:r>
            <a:r>
              <a:rPr dirty="0" spc="140"/>
              <a:t>u</a:t>
            </a:r>
            <a:r>
              <a:rPr dirty="0" spc="135"/>
              <a:t>a</a:t>
            </a:r>
            <a:r>
              <a:rPr dirty="0" spc="145"/>
              <a:t>li</a:t>
            </a:r>
            <a:r>
              <a:rPr dirty="0" spc="150"/>
              <a:t>t</a:t>
            </a:r>
            <a:r>
              <a:rPr dirty="0" spc="-15"/>
              <a:t>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02692" y="152400"/>
            <a:ext cx="11753215" cy="1346200"/>
          </a:xfrm>
          <a:prstGeom prst="rect">
            <a:avLst/>
          </a:prstGeom>
          <a:solidFill>
            <a:srgbClr val="534949"/>
          </a:solidFill>
        </p:spPr>
        <p:txBody>
          <a:bodyPr wrap="square" lIns="0" tIns="0" rIns="0" bIns="0" rtlCol="0" vert="horz">
            <a:spAutoFit/>
          </a:bodyPr>
          <a:lstStyle/>
          <a:p>
            <a:pPr marL="3110865">
              <a:lnSpc>
                <a:spcPct val="100000"/>
              </a:lnSpc>
            </a:pP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D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FF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3200" spc="195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3200" spc="185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3200" spc="195">
                <a:solidFill>
                  <a:srgbClr val="FFFFFF"/>
                </a:solidFill>
                <a:latin typeface="Franklin Gothic Medium"/>
                <a:cs typeface="Franklin Gothic Medium"/>
              </a:rPr>
              <a:t>N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T</a:t>
            </a:r>
            <a:r>
              <a:rPr dirty="0" sz="3200" spc="36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MOD</a:t>
            </a:r>
            <a:r>
              <a:rPr dirty="0" sz="3200" spc="200">
                <a:solidFill>
                  <a:srgbClr val="FFFFFF"/>
                </a:solidFill>
                <a:latin typeface="Franklin Gothic Medium"/>
                <a:cs typeface="Franklin Gothic Medium"/>
              </a:rPr>
              <a:t>EL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S</a:t>
            </a:r>
            <a:r>
              <a:rPr dirty="0" sz="3200" spc="37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145">
                <a:solidFill>
                  <a:srgbClr val="FFFFFF"/>
                </a:solidFill>
                <a:latin typeface="Franklin Gothic Medium"/>
                <a:cs typeface="Franklin Gothic Medium"/>
              </a:rPr>
              <a:t>F</a:t>
            </a:r>
            <a:r>
              <a:rPr dirty="0" sz="3200" spc="204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3200" spc="39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3200" spc="130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3200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endParaRPr sz="3200">
              <a:latin typeface="Franklin Gothic Medium"/>
              <a:cs typeface="Franklin Gothic Medium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629140" y="341098"/>
            <a:ext cx="1706880" cy="508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4765"/>
              </a:lnSpc>
            </a:pPr>
            <a:r>
              <a:rPr dirty="0" sz="4000" spc="110">
                <a:solidFill>
                  <a:srgbClr val="CCD1B9"/>
                </a:solidFill>
                <a:latin typeface="Franklin Gothic Medium"/>
                <a:cs typeface="Franklin Gothic Medium"/>
              </a:rPr>
              <a:t>G</a:t>
            </a:r>
            <a:r>
              <a:rPr dirty="0" sz="4000" spc="105">
                <a:solidFill>
                  <a:srgbClr val="CCD1B9"/>
                </a:solidFill>
                <a:latin typeface="Franklin Gothic Medium"/>
                <a:cs typeface="Franklin Gothic Medium"/>
              </a:rPr>
              <a:t>R</a:t>
            </a:r>
            <a:r>
              <a:rPr dirty="0" sz="4000" spc="125">
                <a:solidFill>
                  <a:srgbClr val="CCD1B9"/>
                </a:solidFill>
                <a:latin typeface="Franklin Gothic Medium"/>
                <a:cs typeface="Franklin Gothic Medium"/>
              </a:rPr>
              <a:t>E</a:t>
            </a:r>
            <a:r>
              <a:rPr dirty="0" sz="4000" spc="-100">
                <a:solidFill>
                  <a:srgbClr val="CCD1B9"/>
                </a:solidFill>
                <a:latin typeface="Franklin Gothic Medium"/>
                <a:cs typeface="Franklin Gothic Medium"/>
              </a:rPr>
              <a:t>A</a:t>
            </a:r>
            <a:r>
              <a:rPr dirty="0" sz="4000" spc="120">
                <a:solidFill>
                  <a:srgbClr val="CCD1B9"/>
                </a:solidFill>
                <a:latin typeface="Franklin Gothic Medium"/>
                <a:cs typeface="Franklin Gothic Medium"/>
              </a:rPr>
              <a:t>T</a:t>
            </a:r>
            <a:r>
              <a:rPr dirty="0" sz="4000">
                <a:solidFill>
                  <a:srgbClr val="CCD1B9"/>
                </a:solidFill>
                <a:latin typeface="Franklin Gothic Medium"/>
                <a:cs typeface="Franklin Gothic Medium"/>
              </a:rPr>
              <a:t>!</a:t>
            </a:r>
            <a:endParaRPr sz="4000">
              <a:latin typeface="Franklin Gothic Medium"/>
              <a:cs typeface="Franklin Gothic Mediu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616189" y="1560094"/>
            <a:ext cx="2072005" cy="5019675"/>
          </a:xfrm>
          <a:prstGeom prst="rect">
            <a:avLst/>
          </a:prstGeom>
          <a:solidFill>
            <a:srgbClr val="534949"/>
          </a:solidFill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 sz="4000" spc="120">
                <a:solidFill>
                  <a:srgbClr val="CCD1B9"/>
                </a:solidFill>
                <a:latin typeface="Franklin Gothic Medium"/>
                <a:cs typeface="Franklin Gothic Medium"/>
              </a:rPr>
              <a:t>RIG</a:t>
            </a:r>
            <a:r>
              <a:rPr dirty="0" sz="4000" spc="100">
                <a:solidFill>
                  <a:srgbClr val="CCD1B9"/>
                </a:solidFill>
                <a:latin typeface="Franklin Gothic Medium"/>
                <a:cs typeface="Franklin Gothic Medium"/>
              </a:rPr>
              <a:t>H</a:t>
            </a:r>
            <a:r>
              <a:rPr dirty="0" sz="4000" spc="120">
                <a:solidFill>
                  <a:srgbClr val="CCD1B9"/>
                </a:solidFill>
                <a:latin typeface="Franklin Gothic Medium"/>
                <a:cs typeface="Franklin Gothic Medium"/>
              </a:rPr>
              <a:t>T?</a:t>
            </a:r>
            <a:endParaRPr sz="4000">
              <a:latin typeface="Franklin Gothic Medium"/>
              <a:cs typeface="Franklin Gothic Medium"/>
            </a:endParaRPr>
          </a:p>
          <a:p>
            <a:pPr>
              <a:lnSpc>
                <a:spcPct val="100000"/>
              </a:lnSpc>
            </a:pPr>
            <a:endParaRPr sz="4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9"/>
              </a:spcBef>
            </a:pPr>
            <a:endParaRPr sz="475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dirty="0" sz="1000" spc="-15">
                <a:solidFill>
                  <a:srgbClr val="FFFFFF"/>
                </a:solidFill>
                <a:latin typeface="Franklin Gothic Medium"/>
                <a:cs typeface="Franklin Gothic Medium"/>
              </a:rPr>
              <a:t>Im</a:t>
            </a:r>
            <a:r>
              <a:rPr dirty="0" sz="1000" spc="-10">
                <a:solidFill>
                  <a:srgbClr val="FFFFFF"/>
                </a:solidFill>
                <a:latin typeface="Franklin Gothic Medium"/>
                <a:cs typeface="Franklin Gothic Medium"/>
              </a:rPr>
              <a:t>age</a:t>
            </a:r>
            <a:r>
              <a:rPr dirty="0" sz="1000" spc="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1000" spc="-5">
                <a:solidFill>
                  <a:srgbClr val="FFFFFF"/>
                </a:solidFill>
                <a:latin typeface="Franklin Gothic Medium"/>
                <a:cs typeface="Franklin Gothic Medium"/>
              </a:rPr>
              <a:t>us</a:t>
            </a:r>
            <a:r>
              <a:rPr dirty="0" sz="1000" spc="-5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1000" spc="-10">
                <a:solidFill>
                  <a:srgbClr val="FFFFFF"/>
                </a:solidFill>
                <a:latin typeface="Franklin Gothic Medium"/>
                <a:cs typeface="Franklin Gothic Medium"/>
              </a:rPr>
              <a:t>d</a:t>
            </a:r>
            <a:r>
              <a:rPr dirty="0" sz="1000" spc="-1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1000" spc="-10">
                <a:solidFill>
                  <a:srgbClr val="FFFFFF"/>
                </a:solidFill>
                <a:latin typeface="Franklin Gothic Medium"/>
                <a:cs typeface="Franklin Gothic Medium"/>
              </a:rPr>
              <a:t>und</a:t>
            </a:r>
            <a:r>
              <a:rPr dirty="0" sz="1000" spc="-5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1000" spc="-5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1000" spc="-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1000" spc="-15">
                <a:solidFill>
                  <a:srgbClr val="FFFFFF"/>
                </a:solidFill>
                <a:latin typeface="Franklin Gothic Medium"/>
                <a:cs typeface="Franklin Gothic Medium"/>
              </a:rPr>
              <a:t>C</a:t>
            </a:r>
            <a:r>
              <a:rPr dirty="0" sz="1000">
                <a:solidFill>
                  <a:srgbClr val="FFFFFF"/>
                </a:solidFill>
                <a:latin typeface="Franklin Gothic Medium"/>
                <a:cs typeface="Franklin Gothic Medium"/>
              </a:rPr>
              <a:t>re</a:t>
            </a:r>
            <a:r>
              <a:rPr dirty="0" sz="1000" spc="-5">
                <a:solidFill>
                  <a:srgbClr val="FFFFFF"/>
                </a:solidFill>
                <a:latin typeface="Franklin Gothic Medium"/>
                <a:cs typeface="Franklin Gothic Medium"/>
              </a:rPr>
              <a:t>at</a:t>
            </a:r>
            <a:r>
              <a:rPr dirty="0" sz="1000" spc="-10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dirty="0" sz="1000" spc="-5">
                <a:solidFill>
                  <a:srgbClr val="FFFFFF"/>
                </a:solidFill>
                <a:latin typeface="Franklin Gothic Medium"/>
                <a:cs typeface="Franklin Gothic Medium"/>
              </a:rPr>
              <a:t>ve</a:t>
            </a:r>
            <a:r>
              <a:rPr dirty="0" sz="1000" spc="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1000" spc="-15">
                <a:solidFill>
                  <a:srgbClr val="FFFFFF"/>
                </a:solidFill>
                <a:latin typeface="Franklin Gothic Medium"/>
                <a:cs typeface="Franklin Gothic Medium"/>
              </a:rPr>
              <a:t>C</a:t>
            </a:r>
            <a:r>
              <a:rPr dirty="0" sz="1000" spc="-10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1000" spc="-15">
                <a:solidFill>
                  <a:srgbClr val="FFFFFF"/>
                </a:solidFill>
                <a:latin typeface="Franklin Gothic Medium"/>
                <a:cs typeface="Franklin Gothic Medium"/>
              </a:rPr>
              <a:t>mm</a:t>
            </a:r>
            <a:r>
              <a:rPr dirty="0" sz="1000" spc="-5">
                <a:solidFill>
                  <a:srgbClr val="FFFFFF"/>
                </a:solidFill>
                <a:latin typeface="Franklin Gothic Medium"/>
                <a:cs typeface="Franklin Gothic Medium"/>
              </a:rPr>
              <a:t>ons</a:t>
            </a:r>
            <a:r>
              <a:rPr dirty="0" sz="1000" spc="-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1000" spc="-10">
                <a:solidFill>
                  <a:srgbClr val="FFFFFF"/>
                </a:solidFill>
                <a:latin typeface="Franklin Gothic Medium"/>
                <a:cs typeface="Franklin Gothic Medium"/>
              </a:rPr>
              <a:t>li</a:t>
            </a:r>
            <a:r>
              <a:rPr dirty="0" sz="1000" spc="-5">
                <a:solidFill>
                  <a:srgbClr val="FFFFFF"/>
                </a:solidFill>
                <a:latin typeface="Franklin Gothic Medium"/>
                <a:cs typeface="Franklin Gothic Medium"/>
              </a:rPr>
              <a:t>c</a:t>
            </a:r>
            <a:r>
              <a:rPr dirty="0" sz="1000" spc="-5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1000" spc="-5">
                <a:solidFill>
                  <a:srgbClr val="FFFFFF"/>
                </a:solidFill>
                <a:latin typeface="Franklin Gothic Medium"/>
                <a:cs typeface="Franklin Gothic Medium"/>
              </a:rPr>
              <a:t>ns</a:t>
            </a:r>
            <a:r>
              <a:rPr dirty="0" sz="1000" spc="-5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1000" spc="-5">
                <a:solidFill>
                  <a:srgbClr val="FFFFFF"/>
                </a:solidFill>
                <a:latin typeface="Franklin Gothic Medium"/>
                <a:cs typeface="Franklin Gothic Medium"/>
              </a:rPr>
              <a:t>,</a:t>
            </a:r>
            <a:r>
              <a:rPr dirty="0" sz="100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1000" spc="-10">
                <a:solidFill>
                  <a:srgbClr val="FFFFFF"/>
                </a:solidFill>
                <a:latin typeface="Franklin Gothic Medium"/>
                <a:cs typeface="Franklin Gothic Medium"/>
              </a:rPr>
              <a:t>Fli</a:t>
            </a:r>
            <a:r>
              <a:rPr dirty="0" sz="1000" spc="-5">
                <a:solidFill>
                  <a:srgbClr val="FFFFFF"/>
                </a:solidFill>
                <a:latin typeface="Franklin Gothic Medium"/>
                <a:cs typeface="Franklin Gothic Medium"/>
              </a:rPr>
              <a:t>c</a:t>
            </a:r>
            <a:r>
              <a:rPr dirty="0" sz="1000" spc="-15">
                <a:solidFill>
                  <a:srgbClr val="FFFFFF"/>
                </a:solidFill>
                <a:latin typeface="Franklin Gothic Medium"/>
                <a:cs typeface="Franklin Gothic Medium"/>
              </a:rPr>
              <a:t>k</a:t>
            </a:r>
            <a:r>
              <a:rPr dirty="0" sz="1000">
                <a:solidFill>
                  <a:srgbClr val="FFFFFF"/>
                </a:solidFill>
                <a:latin typeface="Franklin Gothic Medium"/>
                <a:cs typeface="Franklin Gothic Medium"/>
              </a:rPr>
              <a:t>r</a:t>
            </a:r>
            <a:r>
              <a:rPr dirty="0" sz="1000" spc="-5">
                <a:solidFill>
                  <a:srgbClr val="FFFFFF"/>
                </a:solidFill>
                <a:latin typeface="Franklin Gothic Medium"/>
                <a:cs typeface="Franklin Gothic Medium"/>
              </a:rPr>
              <a:t>,</a:t>
            </a:r>
            <a:r>
              <a:rPr dirty="0" sz="1000" spc="25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Franklin Gothic Medium"/>
                <a:cs typeface="Franklin Gothic Medium"/>
              </a:rPr>
              <a:t>M</a:t>
            </a:r>
            <a:r>
              <a:rPr dirty="0" sz="1000" spc="-10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dirty="0" sz="1000" spc="-15">
                <a:solidFill>
                  <a:srgbClr val="FFFFFF"/>
                </a:solidFill>
                <a:latin typeface="Franklin Gothic Medium"/>
                <a:cs typeface="Franklin Gothic Medium"/>
              </a:rPr>
              <a:t>m</a:t>
            </a:r>
            <a:r>
              <a:rPr dirty="0" sz="1000" spc="-5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dirty="0" sz="1000" spc="-5">
                <a:solidFill>
                  <a:srgbClr val="FFFFFF"/>
                </a:solidFill>
                <a:latin typeface="Franklin Gothic Medium"/>
                <a:cs typeface="Franklin Gothic Medium"/>
              </a:rPr>
              <a:t>nt</a:t>
            </a:r>
            <a:r>
              <a:rPr dirty="0" sz="1000" spc="-15">
                <a:solidFill>
                  <a:srgbClr val="FFFFFF"/>
                </a:solidFill>
                <a:latin typeface="Franklin Gothic Medium"/>
                <a:cs typeface="Franklin Gothic Medium"/>
              </a:rPr>
              <a:t>C</a:t>
            </a:r>
            <a:r>
              <a:rPr dirty="0" sz="1000" spc="-5">
                <a:solidFill>
                  <a:srgbClr val="FFFFFF"/>
                </a:solidFill>
                <a:latin typeface="Franklin Gothic Medium"/>
                <a:cs typeface="Franklin Gothic Medium"/>
              </a:rPr>
              <a:t>aptu</a:t>
            </a:r>
            <a:r>
              <a:rPr dirty="0" sz="1000">
                <a:solidFill>
                  <a:srgbClr val="FFFFFF"/>
                </a:solidFill>
                <a:latin typeface="Franklin Gothic Medium"/>
                <a:cs typeface="Franklin Gothic Medium"/>
              </a:rPr>
              <a:t>re</a:t>
            </a:r>
            <a:r>
              <a:rPr dirty="0" sz="1000" spc="-10">
                <a:solidFill>
                  <a:srgbClr val="FFFFFF"/>
                </a:solidFill>
                <a:latin typeface="Franklin Gothic Medium"/>
                <a:cs typeface="Franklin Gothic Medium"/>
              </a:rPr>
              <a:t>d1</a:t>
            </a:r>
            <a:endParaRPr sz="1000">
              <a:latin typeface="Franklin Gothic Medium"/>
              <a:cs typeface="Franklin Gothic Medium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locadm</dc:creator>
  <dc:title>Serials acquisitions in the digital “future”: if it’s all online, what’s the problem?</dc:title>
  <dcterms:created xsi:type="dcterms:W3CDTF">2015-09-27T13:25:51Z</dcterms:created>
  <dcterms:modified xsi:type="dcterms:W3CDTF">2015-09-27T13:25:51Z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2015-09-27T00:00:00Z</vt:filetime>
  </property>
  <property fmtid="{D5CDD505-2E9C-101B-9397-08002B2CF9AE}" pid="3" name="LastSaved">
    <vt:filetime>2015-09-27T00:00:00Z</vt:filetime>
  </property>
</Properties>
</file>