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0" r:id="rId2"/>
    <p:sldMasterId id="2147483651" r:id="rId3"/>
  </p:sldMasterIdLst>
  <p:notesMasterIdLst>
    <p:notesMasterId r:id="rId32"/>
  </p:notesMasterIdLst>
  <p:sldIdLst>
    <p:sldId id="384" r:id="rId4"/>
    <p:sldId id="392" r:id="rId5"/>
    <p:sldId id="292" r:id="rId6"/>
    <p:sldId id="385" r:id="rId7"/>
    <p:sldId id="301" r:id="rId8"/>
    <p:sldId id="309" r:id="rId9"/>
    <p:sldId id="386" r:id="rId10"/>
    <p:sldId id="310" r:id="rId11"/>
    <p:sldId id="393" r:id="rId12"/>
    <p:sldId id="389" r:id="rId13"/>
    <p:sldId id="387" r:id="rId14"/>
    <p:sldId id="311" r:id="rId15"/>
    <p:sldId id="388" r:id="rId16"/>
    <p:sldId id="312" r:id="rId17"/>
    <p:sldId id="391" r:id="rId18"/>
    <p:sldId id="390" r:id="rId19"/>
    <p:sldId id="394" r:id="rId20"/>
    <p:sldId id="313" r:id="rId21"/>
    <p:sldId id="396" r:id="rId22"/>
    <p:sldId id="314" r:id="rId23"/>
    <p:sldId id="315" r:id="rId24"/>
    <p:sldId id="317" r:id="rId25"/>
    <p:sldId id="318" r:id="rId26"/>
    <p:sldId id="319" r:id="rId27"/>
    <p:sldId id="321" r:id="rId28"/>
    <p:sldId id="324" r:id="rId29"/>
    <p:sldId id="325" r:id="rId30"/>
    <p:sldId id="395" r:id="rId31"/>
  </p:sldIdLst>
  <p:sldSz cx="10080625" cy="7559675"/>
  <p:notesSz cx="7772400" cy="10058400"/>
  <p:defaultTextStyle>
    <a:defPPr>
      <a:defRPr lang="en-GB"/>
    </a:defPPr>
    <a:lvl1pPr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mn-ea"/>
        <a:cs typeface="+mn-cs"/>
      </a:defRPr>
    </a:lvl1pPr>
    <a:lvl2pPr marL="742950" indent="-28575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mn-ea"/>
        <a:cs typeface="+mn-cs"/>
      </a:defRPr>
    </a:lvl2pPr>
    <a:lvl3pPr marL="11430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mn-ea"/>
        <a:cs typeface="+mn-cs"/>
      </a:defRPr>
    </a:lvl3pPr>
    <a:lvl4pPr marL="16002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mn-ea"/>
        <a:cs typeface="+mn-cs"/>
      </a:defRPr>
    </a:lvl4pPr>
    <a:lvl5pPr marL="20574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bg1"/>
        </a:solidFill>
        <a:latin typeface="Arial" charset="0"/>
        <a:ea typeface="+mn-ea"/>
        <a:cs typeface="+mn-cs"/>
      </a:defRPr>
    </a:lvl5pPr>
    <a:lvl6pPr marL="2286000" algn="l" defTabSz="914400" rtl="0" eaLnBrk="1" latinLnBrk="0" hangingPunct="1">
      <a:defRPr kern="1200">
        <a:solidFill>
          <a:schemeClr val="bg1"/>
        </a:solidFill>
        <a:latin typeface="Arial" charset="0"/>
        <a:ea typeface="+mn-ea"/>
        <a:cs typeface="+mn-cs"/>
      </a:defRPr>
    </a:lvl6pPr>
    <a:lvl7pPr marL="2743200" algn="l" defTabSz="914400" rtl="0" eaLnBrk="1" latinLnBrk="0" hangingPunct="1">
      <a:defRPr kern="1200">
        <a:solidFill>
          <a:schemeClr val="bg1"/>
        </a:solidFill>
        <a:latin typeface="Arial" charset="0"/>
        <a:ea typeface="+mn-ea"/>
        <a:cs typeface="+mn-cs"/>
      </a:defRPr>
    </a:lvl7pPr>
    <a:lvl8pPr marL="3200400" algn="l" defTabSz="914400" rtl="0" eaLnBrk="1" latinLnBrk="0" hangingPunct="1">
      <a:defRPr kern="1200">
        <a:solidFill>
          <a:schemeClr val="bg1"/>
        </a:solidFill>
        <a:latin typeface="Arial" charset="0"/>
        <a:ea typeface="+mn-ea"/>
        <a:cs typeface="+mn-cs"/>
      </a:defRPr>
    </a:lvl8pPr>
    <a:lvl9pPr marL="3657600" algn="l" defTabSz="914400" rtl="0" eaLnBrk="1" latinLnBrk="0" hangingPunct="1">
      <a:defRPr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C8D8"/>
    <a:srgbClr val="D3E1F1"/>
    <a:srgbClr val="EBFFFF"/>
    <a:srgbClr val="D5FE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70" autoAdjust="0"/>
    <p:restoredTop sz="94601" autoAdjust="0"/>
  </p:normalViewPr>
  <p:slideViewPr>
    <p:cSldViewPr>
      <p:cViewPr>
        <p:scale>
          <a:sx n="80" d="100"/>
          <a:sy n="80" d="100"/>
        </p:scale>
        <p:origin x="-642" y="-40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1" name="AutoShape 1"/>
          <p:cNvSpPr>
            <a:spLocks noChangeArrowheads="1"/>
          </p:cNvSpPr>
          <p:nvPr/>
        </p:nvSpPr>
        <p:spPr bwMode="auto">
          <a:xfrm>
            <a:off x="0" y="0"/>
            <a:ext cx="7772400" cy="10058400"/>
          </a:xfrm>
          <a:prstGeom prst="roundRect">
            <a:avLst>
              <a:gd name="adj" fmla="val 19"/>
            </a:avLst>
          </a:prstGeom>
          <a:solidFill>
            <a:srgbClr val="FFFFFF"/>
          </a:solidFill>
          <a:ln w="9360">
            <a:noFill/>
            <a:miter lim="800000"/>
            <a:headEnd/>
            <a:tailEnd/>
          </a:ln>
          <a:effectLst/>
        </p:spPr>
        <p:txBody>
          <a:bodyPr wrap="none" anchor="ctr"/>
          <a:lstStyle/>
          <a:p>
            <a:endParaRPr lang="en-US"/>
          </a:p>
        </p:txBody>
      </p:sp>
      <p:sp>
        <p:nvSpPr>
          <p:cNvPr id="5122" name="Rectangle 2"/>
          <p:cNvSpPr>
            <a:spLocks noGrp="1" noRot="1" noChangeAspect="1" noChangeArrowheads="1"/>
          </p:cNvSpPr>
          <p:nvPr>
            <p:ph type="sldImg"/>
          </p:nvPr>
        </p:nvSpPr>
        <p:spPr bwMode="auto">
          <a:xfrm>
            <a:off x="1138238" y="763588"/>
            <a:ext cx="5492750" cy="3768725"/>
          </a:xfrm>
          <a:prstGeom prst="rect">
            <a:avLst/>
          </a:prstGeom>
          <a:noFill/>
          <a:ln w="9525">
            <a:noFill/>
            <a:round/>
            <a:headEnd/>
            <a:tailEnd/>
          </a:ln>
          <a:effectLst/>
        </p:spPr>
      </p:sp>
      <p:sp>
        <p:nvSpPr>
          <p:cNvPr id="5123" name="Rectangle 3"/>
          <p:cNvSpPr>
            <a:spLocks noGrp="1" noChangeArrowheads="1"/>
          </p:cNvSpPr>
          <p:nvPr>
            <p:ph type="body"/>
          </p:nvPr>
        </p:nvSpPr>
        <p:spPr bwMode="auto">
          <a:xfrm>
            <a:off x="776288" y="4776788"/>
            <a:ext cx="6215062" cy="452278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en-US" smtClean="0"/>
          </a:p>
        </p:txBody>
      </p:sp>
      <p:sp>
        <p:nvSpPr>
          <p:cNvPr id="5124" name="Rectangle 4"/>
          <p:cNvSpPr>
            <a:spLocks noGrp="1" noChangeArrowheads="1"/>
          </p:cNvSpPr>
          <p:nvPr>
            <p:ph type="hdr"/>
          </p:nvPr>
        </p:nvSpPr>
        <p:spPr bwMode="auto">
          <a:xfrm>
            <a:off x="0" y="0"/>
            <a:ext cx="3370263" cy="50006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nSpc>
                <a:spcPct val="95000"/>
              </a:lnSpc>
              <a:buClrTx/>
              <a:buFontTx/>
              <a:buNone/>
              <a:tabLst>
                <a:tab pos="723900" algn="l"/>
                <a:tab pos="1447800" algn="l"/>
                <a:tab pos="2171700" algn="l"/>
                <a:tab pos="2895600" algn="l"/>
              </a:tabLst>
              <a:defRPr sz="1400">
                <a:solidFill>
                  <a:srgbClr val="000000"/>
                </a:solidFill>
                <a:latin typeface="Times New Roman" pitchFamily="16" charset="0"/>
                <a:cs typeface="Arial Unicode MS" charset="0"/>
              </a:defRPr>
            </a:lvl1pPr>
          </a:lstStyle>
          <a:p>
            <a:endParaRPr lang="en-US"/>
          </a:p>
        </p:txBody>
      </p:sp>
      <p:sp>
        <p:nvSpPr>
          <p:cNvPr id="5125" name="Rectangle 5"/>
          <p:cNvSpPr>
            <a:spLocks noGrp="1" noChangeArrowheads="1"/>
          </p:cNvSpPr>
          <p:nvPr>
            <p:ph type="dt"/>
          </p:nvPr>
        </p:nvSpPr>
        <p:spPr bwMode="auto">
          <a:xfrm>
            <a:off x="4398963" y="0"/>
            <a:ext cx="3370262" cy="50006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lnSpc>
                <a:spcPct val="95000"/>
              </a:lnSpc>
              <a:buClrTx/>
              <a:buFontTx/>
              <a:buNone/>
              <a:tabLst>
                <a:tab pos="723900" algn="l"/>
                <a:tab pos="1447800" algn="l"/>
                <a:tab pos="2171700" algn="l"/>
                <a:tab pos="2895600" algn="l"/>
              </a:tabLst>
              <a:defRPr sz="1400">
                <a:solidFill>
                  <a:srgbClr val="000000"/>
                </a:solidFill>
                <a:latin typeface="Times New Roman" pitchFamily="16" charset="0"/>
                <a:cs typeface="Arial Unicode MS" charset="0"/>
              </a:defRPr>
            </a:lvl1pPr>
          </a:lstStyle>
          <a:p>
            <a:endParaRPr lang="en-US"/>
          </a:p>
        </p:txBody>
      </p:sp>
      <p:sp>
        <p:nvSpPr>
          <p:cNvPr id="5126" name="Rectangle 6"/>
          <p:cNvSpPr>
            <a:spLocks noGrp="1" noChangeArrowheads="1"/>
          </p:cNvSpPr>
          <p:nvPr>
            <p:ph type="ftr"/>
          </p:nvPr>
        </p:nvSpPr>
        <p:spPr bwMode="auto">
          <a:xfrm>
            <a:off x="0" y="9555163"/>
            <a:ext cx="3370263" cy="500062"/>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nSpc>
                <a:spcPct val="95000"/>
              </a:lnSpc>
              <a:buClrTx/>
              <a:buFontTx/>
              <a:buNone/>
              <a:tabLst>
                <a:tab pos="723900" algn="l"/>
                <a:tab pos="1447800" algn="l"/>
                <a:tab pos="2171700" algn="l"/>
                <a:tab pos="2895600" algn="l"/>
              </a:tabLst>
              <a:defRPr sz="1400">
                <a:solidFill>
                  <a:srgbClr val="000000"/>
                </a:solidFill>
                <a:latin typeface="Times New Roman" pitchFamily="16" charset="0"/>
                <a:cs typeface="Arial Unicode MS" charset="0"/>
              </a:defRPr>
            </a:lvl1pPr>
          </a:lstStyle>
          <a:p>
            <a:endParaRPr lang="en-US"/>
          </a:p>
        </p:txBody>
      </p:sp>
      <p:sp>
        <p:nvSpPr>
          <p:cNvPr id="5127" name="Rectangle 7"/>
          <p:cNvSpPr>
            <a:spLocks noGrp="1" noChangeArrowheads="1"/>
          </p:cNvSpPr>
          <p:nvPr>
            <p:ph type="sldNum"/>
          </p:nvPr>
        </p:nvSpPr>
        <p:spPr bwMode="auto">
          <a:xfrm>
            <a:off x="4398963" y="9555163"/>
            <a:ext cx="3370262" cy="500062"/>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gn="r">
              <a:lnSpc>
                <a:spcPct val="95000"/>
              </a:lnSpc>
              <a:buClrTx/>
              <a:buFontTx/>
              <a:buNone/>
              <a:tabLst>
                <a:tab pos="723900" algn="l"/>
                <a:tab pos="1447800" algn="l"/>
                <a:tab pos="2171700" algn="l"/>
                <a:tab pos="2895600" algn="l"/>
              </a:tabLst>
              <a:defRPr sz="1400">
                <a:solidFill>
                  <a:srgbClr val="000000"/>
                </a:solidFill>
                <a:latin typeface="Times New Roman" pitchFamily="16" charset="0"/>
                <a:cs typeface="Arial Unicode MS" charset="0"/>
              </a:defRPr>
            </a:lvl1pPr>
          </a:lstStyle>
          <a:p>
            <a:fld id="{7A1D3A8F-3B0E-4C9D-8765-BE7008FD4C70}" type="slidenum">
              <a:rPr lang="en-US"/>
              <a:pPr/>
              <a:t>‹#›</a:t>
            </a:fld>
            <a:endParaRPr lang="en-US"/>
          </a:p>
        </p:txBody>
      </p:sp>
    </p:spTree>
    <p:extLst>
      <p:ext uri="{BB962C8B-B14F-4D97-AF65-F5344CB8AC3E}">
        <p14:creationId xmlns:p14="http://schemas.microsoft.com/office/powerpoint/2010/main" val="329919519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7913"/>
            <a:ext cx="8569325" cy="16208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AFAB0532-0BBC-42F9-83BA-2726C92D589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2D100DC0-10E3-439A-BC20-A7A7E9CAD09C}"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78700" y="373063"/>
            <a:ext cx="2338388" cy="63817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0363" y="373063"/>
            <a:ext cx="6865937" cy="63817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85FBDA44-FA45-43C4-97E6-06019A37BF76}"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60363" y="373063"/>
            <a:ext cx="9356725" cy="955675"/>
          </a:xfrm>
        </p:spPr>
        <p:txBody>
          <a:bodyPr/>
          <a:lstStyle/>
          <a:p>
            <a:r>
              <a:rPr lang="en-US" smtClean="0"/>
              <a:t>Click to edit Master title style</a:t>
            </a:r>
            <a:endParaRPr lang="en-US"/>
          </a:p>
        </p:txBody>
      </p:sp>
      <p:sp>
        <p:nvSpPr>
          <p:cNvPr id="3" name="Date Placeholder 2"/>
          <p:cNvSpPr>
            <a:spLocks noGrp="1"/>
          </p:cNvSpPr>
          <p:nvPr>
            <p:ph type="dt" idx="10"/>
          </p:nvPr>
        </p:nvSpPr>
        <p:spPr>
          <a:xfrm>
            <a:off x="503238" y="7031038"/>
            <a:ext cx="2344737" cy="517525"/>
          </a:xfrm>
        </p:spPr>
        <p:txBody>
          <a:bodyPr/>
          <a:lstStyle>
            <a:lvl1pPr>
              <a:defRPr/>
            </a:lvl1pPr>
          </a:lstStyle>
          <a:p>
            <a:endParaRPr lang="en-US"/>
          </a:p>
        </p:txBody>
      </p:sp>
      <p:sp>
        <p:nvSpPr>
          <p:cNvPr id="4" name="Footer Placeholder 3"/>
          <p:cNvSpPr>
            <a:spLocks noGrp="1"/>
          </p:cNvSpPr>
          <p:nvPr>
            <p:ph type="ftr" idx="11"/>
          </p:nvPr>
        </p:nvSpPr>
        <p:spPr>
          <a:xfrm>
            <a:off x="3448050" y="7031038"/>
            <a:ext cx="3192463" cy="517525"/>
          </a:xfrm>
        </p:spPr>
        <p:txBody>
          <a:bodyPr/>
          <a:lstStyle>
            <a:lvl1pPr>
              <a:defRPr/>
            </a:lvl1pPr>
          </a:lstStyle>
          <a:p>
            <a:endParaRPr lang="en-US"/>
          </a:p>
        </p:txBody>
      </p:sp>
      <p:sp>
        <p:nvSpPr>
          <p:cNvPr id="5" name="Slide Number Placeholder 4"/>
          <p:cNvSpPr>
            <a:spLocks noGrp="1"/>
          </p:cNvSpPr>
          <p:nvPr>
            <p:ph type="sldNum" idx="12"/>
          </p:nvPr>
        </p:nvSpPr>
        <p:spPr>
          <a:xfrm>
            <a:off x="7227888" y="7031038"/>
            <a:ext cx="2344737" cy="517525"/>
          </a:xfrm>
        </p:spPr>
        <p:txBody>
          <a:bodyPr/>
          <a:lstStyle>
            <a:lvl1pPr>
              <a:defRPr/>
            </a:lvl1pPr>
          </a:lstStyle>
          <a:p>
            <a:fld id="{F1EF4DE9-99E8-4508-848F-2F31DC630366}"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7913"/>
            <a:ext cx="8569325" cy="16208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idx="10"/>
          </p:nvPr>
        </p:nvSpPr>
        <p:spPr/>
        <p:txBody>
          <a:bodyPr/>
          <a:lstStyle>
            <a:lvl1pPr>
              <a:defRPr/>
            </a:lvl1pPr>
          </a:lstStyle>
          <a:p>
            <a:r>
              <a:rPr lang="en-US"/>
              <a:t>1/27/11</a:t>
            </a:r>
          </a:p>
        </p:txBody>
      </p:sp>
      <p:sp>
        <p:nvSpPr>
          <p:cNvPr id="5" name="Slide Number Placeholder 4"/>
          <p:cNvSpPr>
            <a:spLocks noGrp="1"/>
          </p:cNvSpPr>
          <p:nvPr>
            <p:ph type="sldNum" idx="11"/>
          </p:nvPr>
        </p:nvSpPr>
        <p:spPr/>
        <p:txBody>
          <a:bodyPr/>
          <a:lstStyle>
            <a:lvl1pPr>
              <a:defRPr/>
            </a:lvl1pPr>
          </a:lstStyle>
          <a:p>
            <a:fld id="{E4109D18-CF96-4C37-AA08-E0F94C6A233D}"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r>
              <a:rPr lang="en-US"/>
              <a:t>1/27/11</a:t>
            </a:r>
          </a:p>
        </p:txBody>
      </p:sp>
      <p:sp>
        <p:nvSpPr>
          <p:cNvPr id="5" name="Slide Number Placeholder 4"/>
          <p:cNvSpPr>
            <a:spLocks noGrp="1"/>
          </p:cNvSpPr>
          <p:nvPr>
            <p:ph type="sldNum" idx="11"/>
          </p:nvPr>
        </p:nvSpPr>
        <p:spPr/>
        <p:txBody>
          <a:bodyPr/>
          <a:lstStyle>
            <a:lvl1pPr>
              <a:defRPr/>
            </a:lvl1pPr>
          </a:lstStyle>
          <a:p>
            <a:fld id="{D7CD283F-C2A6-4A2F-BCA8-73C45621D440}"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50"/>
            <a:ext cx="8567738" cy="15017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idx="10"/>
          </p:nvPr>
        </p:nvSpPr>
        <p:spPr/>
        <p:txBody>
          <a:bodyPr/>
          <a:lstStyle>
            <a:lvl1pPr>
              <a:defRPr/>
            </a:lvl1pPr>
          </a:lstStyle>
          <a:p>
            <a:r>
              <a:rPr lang="en-US"/>
              <a:t>1/27/11</a:t>
            </a:r>
          </a:p>
        </p:txBody>
      </p:sp>
      <p:sp>
        <p:nvSpPr>
          <p:cNvPr id="5" name="Slide Number Placeholder 4"/>
          <p:cNvSpPr>
            <a:spLocks noGrp="1"/>
          </p:cNvSpPr>
          <p:nvPr>
            <p:ph type="sldNum" idx="11"/>
          </p:nvPr>
        </p:nvSpPr>
        <p:spPr/>
        <p:txBody>
          <a:bodyPr/>
          <a:lstStyle>
            <a:lvl1pPr>
              <a:defRPr/>
            </a:lvl1pPr>
          </a:lstStyle>
          <a:p>
            <a:fld id="{D5680D79-AF98-43E7-B702-FC67307BDCE3}"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23061613"/>
            <a:ext cx="2147887" cy="25455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803525" y="-23061613"/>
            <a:ext cx="2149475" cy="25455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idx="10"/>
          </p:nvPr>
        </p:nvSpPr>
        <p:spPr/>
        <p:txBody>
          <a:bodyPr/>
          <a:lstStyle>
            <a:lvl1pPr>
              <a:defRPr/>
            </a:lvl1pPr>
          </a:lstStyle>
          <a:p>
            <a:r>
              <a:rPr lang="en-US"/>
              <a:t>1/27/11</a:t>
            </a:r>
          </a:p>
        </p:txBody>
      </p:sp>
      <p:sp>
        <p:nvSpPr>
          <p:cNvPr id="6" name="Slide Number Placeholder 5"/>
          <p:cNvSpPr>
            <a:spLocks noGrp="1"/>
          </p:cNvSpPr>
          <p:nvPr>
            <p:ph type="sldNum" idx="11"/>
          </p:nvPr>
        </p:nvSpPr>
        <p:spPr/>
        <p:txBody>
          <a:bodyPr/>
          <a:lstStyle>
            <a:lvl1pPr>
              <a:defRPr/>
            </a:lvl1pPr>
          </a:lstStyle>
          <a:p>
            <a:fld id="{0EF50513-8289-4F45-9E85-CC23556ACAC9}"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3213"/>
            <a:ext cx="9072563" cy="12588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5" y="1692275"/>
            <a:ext cx="4456113" cy="704850"/>
          </a:xfrm>
        </p:spPr>
        <p:txBody>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idx="10"/>
          </p:nvPr>
        </p:nvSpPr>
        <p:spPr/>
        <p:txBody>
          <a:bodyPr/>
          <a:lstStyle>
            <a:lvl1pPr>
              <a:defRPr/>
            </a:lvl1pPr>
          </a:lstStyle>
          <a:p>
            <a:r>
              <a:rPr lang="en-US"/>
              <a:t>1/27/11</a:t>
            </a:r>
          </a:p>
        </p:txBody>
      </p:sp>
      <p:sp>
        <p:nvSpPr>
          <p:cNvPr id="8" name="Slide Number Placeholder 7"/>
          <p:cNvSpPr>
            <a:spLocks noGrp="1"/>
          </p:cNvSpPr>
          <p:nvPr>
            <p:ph type="sldNum" idx="11"/>
          </p:nvPr>
        </p:nvSpPr>
        <p:spPr/>
        <p:txBody>
          <a:bodyPr/>
          <a:lstStyle>
            <a:lvl1pPr>
              <a:defRPr/>
            </a:lvl1pPr>
          </a:lstStyle>
          <a:p>
            <a:fld id="{41419EF8-C868-4452-85A2-407952229D47}"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idx="10"/>
          </p:nvPr>
        </p:nvSpPr>
        <p:spPr/>
        <p:txBody>
          <a:bodyPr/>
          <a:lstStyle>
            <a:lvl1pPr>
              <a:defRPr/>
            </a:lvl1pPr>
          </a:lstStyle>
          <a:p>
            <a:r>
              <a:rPr lang="en-US"/>
              <a:t>1/27/11</a:t>
            </a:r>
          </a:p>
        </p:txBody>
      </p:sp>
      <p:sp>
        <p:nvSpPr>
          <p:cNvPr id="4" name="Slide Number Placeholder 3"/>
          <p:cNvSpPr>
            <a:spLocks noGrp="1"/>
          </p:cNvSpPr>
          <p:nvPr>
            <p:ph type="sldNum" idx="11"/>
          </p:nvPr>
        </p:nvSpPr>
        <p:spPr/>
        <p:txBody>
          <a:bodyPr/>
          <a:lstStyle>
            <a:lvl1pPr>
              <a:defRPr/>
            </a:lvl1pPr>
          </a:lstStyle>
          <a:p>
            <a:fld id="{AD7C1B34-53D4-4053-830D-CE51A93B0485}"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r>
              <a:rPr lang="en-US"/>
              <a:t>1/27/11</a:t>
            </a:r>
          </a:p>
        </p:txBody>
      </p:sp>
      <p:sp>
        <p:nvSpPr>
          <p:cNvPr id="3" name="Slide Number Placeholder 2"/>
          <p:cNvSpPr>
            <a:spLocks noGrp="1"/>
          </p:cNvSpPr>
          <p:nvPr>
            <p:ph type="sldNum" idx="11"/>
          </p:nvPr>
        </p:nvSpPr>
        <p:spPr/>
        <p:txBody>
          <a:bodyPr/>
          <a:lstStyle>
            <a:lvl1pPr>
              <a:defRPr/>
            </a:lvl1pPr>
          </a:lstStyle>
          <a:p>
            <a:fld id="{BD5BE2AA-3038-47B3-941B-BCD4A6567A5C}"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BBC43F83-3CA1-4E6B-B9AA-DF968EECA527}"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r>
              <a:rPr lang="en-US"/>
              <a:t>1/27/11</a:t>
            </a:r>
          </a:p>
        </p:txBody>
      </p:sp>
      <p:sp>
        <p:nvSpPr>
          <p:cNvPr id="6" name="Slide Number Placeholder 5"/>
          <p:cNvSpPr>
            <a:spLocks noGrp="1"/>
          </p:cNvSpPr>
          <p:nvPr>
            <p:ph type="sldNum" idx="11"/>
          </p:nvPr>
        </p:nvSpPr>
        <p:spPr/>
        <p:txBody>
          <a:bodyPr/>
          <a:lstStyle>
            <a:lvl1pPr>
              <a:defRPr/>
            </a:lvl1pPr>
          </a:lstStyle>
          <a:p>
            <a:fld id="{E6A4E3CA-56F0-44FD-BB45-EC55A498519A}"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38" y="5291138"/>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r>
              <a:rPr lang="en-US"/>
              <a:t>1/27/11</a:t>
            </a:r>
          </a:p>
        </p:txBody>
      </p:sp>
      <p:sp>
        <p:nvSpPr>
          <p:cNvPr id="6" name="Slide Number Placeholder 5"/>
          <p:cNvSpPr>
            <a:spLocks noGrp="1"/>
          </p:cNvSpPr>
          <p:nvPr>
            <p:ph type="sldNum" idx="11"/>
          </p:nvPr>
        </p:nvSpPr>
        <p:spPr/>
        <p:txBody>
          <a:bodyPr/>
          <a:lstStyle>
            <a:lvl1pPr>
              <a:defRPr/>
            </a:lvl1pPr>
          </a:lstStyle>
          <a:p>
            <a:fld id="{8DC6DD53-C355-4C6F-AC74-479644009D34}"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r>
              <a:rPr lang="en-US"/>
              <a:t>1/27/11</a:t>
            </a:r>
          </a:p>
        </p:txBody>
      </p:sp>
      <p:sp>
        <p:nvSpPr>
          <p:cNvPr id="5" name="Slide Number Placeholder 4"/>
          <p:cNvSpPr>
            <a:spLocks noGrp="1"/>
          </p:cNvSpPr>
          <p:nvPr>
            <p:ph type="sldNum" idx="11"/>
          </p:nvPr>
        </p:nvSpPr>
        <p:spPr/>
        <p:txBody>
          <a:bodyPr/>
          <a:lstStyle>
            <a:lvl1pPr>
              <a:defRPr/>
            </a:lvl1pPr>
          </a:lstStyle>
          <a:p>
            <a:fld id="{66686193-E22B-4850-ABBE-6FE298B346AF}"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4088" y="-23061613"/>
            <a:ext cx="2266950" cy="25455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3238" y="-23061613"/>
            <a:ext cx="6648450" cy="25455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r>
              <a:rPr lang="en-US"/>
              <a:t>1/27/11</a:t>
            </a:r>
          </a:p>
        </p:txBody>
      </p:sp>
      <p:sp>
        <p:nvSpPr>
          <p:cNvPr id="5" name="Slide Number Placeholder 4"/>
          <p:cNvSpPr>
            <a:spLocks noGrp="1"/>
          </p:cNvSpPr>
          <p:nvPr>
            <p:ph type="sldNum" idx="11"/>
          </p:nvPr>
        </p:nvSpPr>
        <p:spPr/>
        <p:txBody>
          <a:bodyPr/>
          <a:lstStyle>
            <a:lvl1pPr>
              <a:defRPr/>
            </a:lvl1pPr>
          </a:lstStyle>
          <a:p>
            <a:fld id="{B358C8FF-0164-4308-918C-3A658ADA16EA}"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7913"/>
            <a:ext cx="8569325" cy="16208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B8D07015-B72A-4BBA-BB49-4E71F5A85C7C}"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758EEA78-62A8-4C10-9DD1-D0FA686BB4C5}" type="slidenum">
              <a:rPr lang="en-US"/>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50"/>
            <a:ext cx="8567738"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7C59F305-09BD-43A1-B1CE-A0C9C9230A5C}" type="slidenum">
              <a:rPr lang="en-US"/>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2519363"/>
            <a:ext cx="4440238" cy="4235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32388" y="2519363"/>
            <a:ext cx="4440237" cy="4235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idx="10"/>
          </p:nvPr>
        </p:nvSpPr>
        <p:spPr/>
        <p:txBody>
          <a:bodyPr/>
          <a:lstStyle>
            <a:lvl1pPr>
              <a:defRPr/>
            </a:lvl1pPr>
          </a:lstStyle>
          <a:p>
            <a:endParaRPr lang="en-US"/>
          </a:p>
        </p:txBody>
      </p:sp>
      <p:sp>
        <p:nvSpPr>
          <p:cNvPr id="6" name="Footer Placeholder 5"/>
          <p:cNvSpPr>
            <a:spLocks noGrp="1"/>
          </p:cNvSpPr>
          <p:nvPr>
            <p:ph type="ftr" idx="11"/>
          </p:nvPr>
        </p:nvSpPr>
        <p:spPr/>
        <p:txBody>
          <a:bodyPr/>
          <a:lstStyle>
            <a:lvl1pPr>
              <a:defRPr/>
            </a:lvl1pPr>
          </a:lstStyle>
          <a:p>
            <a:endParaRPr lang="en-US"/>
          </a:p>
        </p:txBody>
      </p:sp>
      <p:sp>
        <p:nvSpPr>
          <p:cNvPr id="7" name="Slide Number Placeholder 6"/>
          <p:cNvSpPr>
            <a:spLocks noGrp="1"/>
          </p:cNvSpPr>
          <p:nvPr>
            <p:ph type="sldNum" idx="12"/>
          </p:nvPr>
        </p:nvSpPr>
        <p:spPr/>
        <p:txBody>
          <a:bodyPr/>
          <a:lstStyle>
            <a:lvl1pPr>
              <a:defRPr/>
            </a:lvl1pPr>
          </a:lstStyle>
          <a:p>
            <a:fld id="{C26A8C51-4C8F-4568-B41E-DB13D5A20B88}" type="slidenum">
              <a:rPr lang="en-US"/>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3213"/>
            <a:ext cx="9072563" cy="12588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idx="10"/>
          </p:nvPr>
        </p:nvSpPr>
        <p:spPr/>
        <p:txBody>
          <a:bodyPr/>
          <a:lstStyle>
            <a:lvl1pPr>
              <a:defRPr/>
            </a:lvl1pPr>
          </a:lstStyle>
          <a:p>
            <a:endParaRPr lang="en-US"/>
          </a:p>
        </p:txBody>
      </p:sp>
      <p:sp>
        <p:nvSpPr>
          <p:cNvPr id="8" name="Footer Placeholder 7"/>
          <p:cNvSpPr>
            <a:spLocks noGrp="1"/>
          </p:cNvSpPr>
          <p:nvPr>
            <p:ph type="ftr" idx="11"/>
          </p:nvPr>
        </p:nvSpPr>
        <p:spPr/>
        <p:txBody>
          <a:bodyPr/>
          <a:lstStyle>
            <a:lvl1pPr>
              <a:defRPr/>
            </a:lvl1pPr>
          </a:lstStyle>
          <a:p>
            <a:endParaRPr lang="en-US"/>
          </a:p>
        </p:txBody>
      </p:sp>
      <p:sp>
        <p:nvSpPr>
          <p:cNvPr id="9" name="Slide Number Placeholder 8"/>
          <p:cNvSpPr>
            <a:spLocks noGrp="1"/>
          </p:cNvSpPr>
          <p:nvPr>
            <p:ph type="sldNum" idx="12"/>
          </p:nvPr>
        </p:nvSpPr>
        <p:spPr/>
        <p:txBody>
          <a:bodyPr/>
          <a:lstStyle>
            <a:lvl1pPr>
              <a:defRPr/>
            </a:lvl1pPr>
          </a:lstStyle>
          <a:p>
            <a:fld id="{B30DA135-C500-4043-9584-61994A0B3855}" type="slidenum">
              <a:rPr lang="en-US"/>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idx="10"/>
          </p:nvPr>
        </p:nvSpPr>
        <p:spPr/>
        <p:txBody>
          <a:bodyPr/>
          <a:lstStyle>
            <a:lvl1pPr>
              <a:defRPr/>
            </a:lvl1pPr>
          </a:lstStyle>
          <a:p>
            <a:endParaRPr lang="en-US"/>
          </a:p>
        </p:txBody>
      </p:sp>
      <p:sp>
        <p:nvSpPr>
          <p:cNvPr id="4" name="Footer Placeholder 3"/>
          <p:cNvSpPr>
            <a:spLocks noGrp="1"/>
          </p:cNvSpPr>
          <p:nvPr>
            <p:ph type="ftr" idx="11"/>
          </p:nvPr>
        </p:nvSpPr>
        <p:spPr/>
        <p:txBody>
          <a:bodyPr/>
          <a:lstStyle>
            <a:lvl1pPr>
              <a:defRPr/>
            </a:lvl1pPr>
          </a:lstStyle>
          <a:p>
            <a:endParaRPr lang="en-US"/>
          </a:p>
        </p:txBody>
      </p:sp>
      <p:sp>
        <p:nvSpPr>
          <p:cNvPr id="5" name="Slide Number Placeholder 4"/>
          <p:cNvSpPr>
            <a:spLocks noGrp="1"/>
          </p:cNvSpPr>
          <p:nvPr>
            <p:ph type="sldNum" idx="12"/>
          </p:nvPr>
        </p:nvSpPr>
        <p:spPr/>
        <p:txBody>
          <a:bodyPr/>
          <a:lstStyle>
            <a:lvl1pPr>
              <a:defRPr/>
            </a:lvl1pPr>
          </a:lstStyle>
          <a:p>
            <a:fld id="{36CE9DF4-5043-4D26-8B0D-B7ADCDF052FE}"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50"/>
            <a:ext cx="8567738"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BDE71C5E-ECFA-47E0-A295-F7F7F0AFEC09}" type="slidenum">
              <a:rPr lang="en-US"/>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endParaRPr lang="en-US"/>
          </a:p>
        </p:txBody>
      </p:sp>
      <p:sp>
        <p:nvSpPr>
          <p:cNvPr id="3" name="Footer Placeholder 2"/>
          <p:cNvSpPr>
            <a:spLocks noGrp="1"/>
          </p:cNvSpPr>
          <p:nvPr>
            <p:ph type="ftr" idx="11"/>
          </p:nvPr>
        </p:nvSpPr>
        <p:spPr/>
        <p:txBody>
          <a:bodyPr/>
          <a:lstStyle>
            <a:lvl1pPr>
              <a:defRPr/>
            </a:lvl1pPr>
          </a:lstStyle>
          <a:p>
            <a:endParaRPr lang="en-US"/>
          </a:p>
        </p:txBody>
      </p:sp>
      <p:sp>
        <p:nvSpPr>
          <p:cNvPr id="4" name="Slide Number Placeholder 3"/>
          <p:cNvSpPr>
            <a:spLocks noGrp="1"/>
          </p:cNvSpPr>
          <p:nvPr>
            <p:ph type="sldNum" idx="12"/>
          </p:nvPr>
        </p:nvSpPr>
        <p:spPr/>
        <p:txBody>
          <a:bodyPr/>
          <a:lstStyle>
            <a:lvl1pPr>
              <a:defRPr/>
            </a:lvl1pPr>
          </a:lstStyle>
          <a:p>
            <a:fld id="{9473CB23-777B-4AA2-8531-9DBB8A4563A7}" type="slidenum">
              <a:rPr lang="en-US"/>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US"/>
          </a:p>
        </p:txBody>
      </p:sp>
      <p:sp>
        <p:nvSpPr>
          <p:cNvPr id="6" name="Footer Placeholder 5"/>
          <p:cNvSpPr>
            <a:spLocks noGrp="1"/>
          </p:cNvSpPr>
          <p:nvPr>
            <p:ph type="ftr" idx="11"/>
          </p:nvPr>
        </p:nvSpPr>
        <p:spPr/>
        <p:txBody>
          <a:bodyPr/>
          <a:lstStyle>
            <a:lvl1pPr>
              <a:defRPr/>
            </a:lvl1pPr>
          </a:lstStyle>
          <a:p>
            <a:endParaRPr lang="en-US"/>
          </a:p>
        </p:txBody>
      </p:sp>
      <p:sp>
        <p:nvSpPr>
          <p:cNvPr id="7" name="Slide Number Placeholder 6"/>
          <p:cNvSpPr>
            <a:spLocks noGrp="1"/>
          </p:cNvSpPr>
          <p:nvPr>
            <p:ph type="sldNum" idx="12"/>
          </p:nvPr>
        </p:nvSpPr>
        <p:spPr/>
        <p:txBody>
          <a:bodyPr/>
          <a:lstStyle>
            <a:lvl1pPr>
              <a:defRPr/>
            </a:lvl1pPr>
          </a:lstStyle>
          <a:p>
            <a:fld id="{2322435A-9E4A-4FAF-B1B0-AFCB75134F3F}" type="slidenum">
              <a:rPr lang="en-US"/>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38" y="5291138"/>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US"/>
          </a:p>
        </p:txBody>
      </p:sp>
      <p:sp>
        <p:nvSpPr>
          <p:cNvPr id="6" name="Footer Placeholder 5"/>
          <p:cNvSpPr>
            <a:spLocks noGrp="1"/>
          </p:cNvSpPr>
          <p:nvPr>
            <p:ph type="ftr" idx="11"/>
          </p:nvPr>
        </p:nvSpPr>
        <p:spPr/>
        <p:txBody>
          <a:bodyPr/>
          <a:lstStyle>
            <a:lvl1pPr>
              <a:defRPr/>
            </a:lvl1pPr>
          </a:lstStyle>
          <a:p>
            <a:endParaRPr lang="en-US"/>
          </a:p>
        </p:txBody>
      </p:sp>
      <p:sp>
        <p:nvSpPr>
          <p:cNvPr id="7" name="Slide Number Placeholder 6"/>
          <p:cNvSpPr>
            <a:spLocks noGrp="1"/>
          </p:cNvSpPr>
          <p:nvPr>
            <p:ph type="sldNum" idx="12"/>
          </p:nvPr>
        </p:nvSpPr>
        <p:spPr/>
        <p:txBody>
          <a:bodyPr/>
          <a:lstStyle>
            <a:lvl1pPr>
              <a:defRPr/>
            </a:lvl1pPr>
          </a:lstStyle>
          <a:p>
            <a:fld id="{AC9F0C97-A637-4160-B434-92CA392E8A73}" type="slidenum">
              <a:rPr lang="en-US"/>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D867E6E2-4EFC-46D8-81DD-1CE566A89374}" type="slidenum">
              <a:rPr lang="en-US"/>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78700" y="373063"/>
            <a:ext cx="2338388" cy="63817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0363" y="373063"/>
            <a:ext cx="6865937" cy="63817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idx="10"/>
          </p:nvPr>
        </p:nvSpPr>
        <p:spPr/>
        <p:txBody>
          <a:bodyPr/>
          <a:lstStyle>
            <a:lvl1pPr>
              <a:defRPr/>
            </a:lvl1pPr>
          </a:lstStyle>
          <a:p>
            <a:endParaRPr lang="en-US"/>
          </a:p>
        </p:txBody>
      </p:sp>
      <p:sp>
        <p:nvSpPr>
          <p:cNvPr id="5" name="Footer Placeholder 4"/>
          <p:cNvSpPr>
            <a:spLocks noGrp="1"/>
          </p:cNvSpPr>
          <p:nvPr>
            <p:ph type="ftr" idx="11"/>
          </p:nvPr>
        </p:nvSpPr>
        <p:spPr/>
        <p:txBody>
          <a:bodyPr/>
          <a:lstStyle>
            <a:lvl1pPr>
              <a:defRPr/>
            </a:lvl1pPr>
          </a:lstStyle>
          <a:p>
            <a:endParaRPr lang="en-US"/>
          </a:p>
        </p:txBody>
      </p:sp>
      <p:sp>
        <p:nvSpPr>
          <p:cNvPr id="6" name="Slide Number Placeholder 5"/>
          <p:cNvSpPr>
            <a:spLocks noGrp="1"/>
          </p:cNvSpPr>
          <p:nvPr>
            <p:ph type="sldNum" idx="12"/>
          </p:nvPr>
        </p:nvSpPr>
        <p:spPr/>
        <p:txBody>
          <a:bodyPr/>
          <a:lstStyle>
            <a:lvl1pPr>
              <a:defRPr/>
            </a:lvl1pPr>
          </a:lstStyle>
          <a:p>
            <a:fld id="{00EC539C-ED46-476E-B22C-14DC6B84BBF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2519363"/>
            <a:ext cx="4440238" cy="4235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32388" y="2519363"/>
            <a:ext cx="4440237" cy="4235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idx="10"/>
          </p:nvPr>
        </p:nvSpPr>
        <p:spPr/>
        <p:txBody>
          <a:bodyPr/>
          <a:lstStyle>
            <a:lvl1pPr>
              <a:defRPr/>
            </a:lvl1pPr>
          </a:lstStyle>
          <a:p>
            <a:endParaRPr lang="en-US"/>
          </a:p>
        </p:txBody>
      </p:sp>
      <p:sp>
        <p:nvSpPr>
          <p:cNvPr id="6" name="Footer Placeholder 5"/>
          <p:cNvSpPr>
            <a:spLocks noGrp="1"/>
          </p:cNvSpPr>
          <p:nvPr>
            <p:ph type="ftr" idx="11"/>
          </p:nvPr>
        </p:nvSpPr>
        <p:spPr/>
        <p:txBody>
          <a:bodyPr/>
          <a:lstStyle>
            <a:lvl1pPr>
              <a:defRPr/>
            </a:lvl1pPr>
          </a:lstStyle>
          <a:p>
            <a:endParaRPr lang="en-US"/>
          </a:p>
        </p:txBody>
      </p:sp>
      <p:sp>
        <p:nvSpPr>
          <p:cNvPr id="7" name="Slide Number Placeholder 6"/>
          <p:cNvSpPr>
            <a:spLocks noGrp="1"/>
          </p:cNvSpPr>
          <p:nvPr>
            <p:ph type="sldNum" idx="12"/>
          </p:nvPr>
        </p:nvSpPr>
        <p:spPr/>
        <p:txBody>
          <a:bodyPr/>
          <a:lstStyle>
            <a:lvl1pPr>
              <a:defRPr/>
            </a:lvl1pPr>
          </a:lstStyle>
          <a:p>
            <a:fld id="{7F92D81A-CA10-4CAC-B273-F7DF461A36E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3213"/>
            <a:ext cx="9072563" cy="12588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idx="10"/>
          </p:nvPr>
        </p:nvSpPr>
        <p:spPr/>
        <p:txBody>
          <a:bodyPr/>
          <a:lstStyle>
            <a:lvl1pPr>
              <a:defRPr/>
            </a:lvl1pPr>
          </a:lstStyle>
          <a:p>
            <a:endParaRPr lang="en-US"/>
          </a:p>
        </p:txBody>
      </p:sp>
      <p:sp>
        <p:nvSpPr>
          <p:cNvPr id="8" name="Footer Placeholder 7"/>
          <p:cNvSpPr>
            <a:spLocks noGrp="1"/>
          </p:cNvSpPr>
          <p:nvPr>
            <p:ph type="ftr" idx="11"/>
          </p:nvPr>
        </p:nvSpPr>
        <p:spPr/>
        <p:txBody>
          <a:bodyPr/>
          <a:lstStyle>
            <a:lvl1pPr>
              <a:defRPr/>
            </a:lvl1pPr>
          </a:lstStyle>
          <a:p>
            <a:endParaRPr lang="en-US"/>
          </a:p>
        </p:txBody>
      </p:sp>
      <p:sp>
        <p:nvSpPr>
          <p:cNvPr id="9" name="Slide Number Placeholder 8"/>
          <p:cNvSpPr>
            <a:spLocks noGrp="1"/>
          </p:cNvSpPr>
          <p:nvPr>
            <p:ph type="sldNum" idx="12"/>
          </p:nvPr>
        </p:nvSpPr>
        <p:spPr/>
        <p:txBody>
          <a:bodyPr/>
          <a:lstStyle>
            <a:lvl1pPr>
              <a:defRPr/>
            </a:lvl1pPr>
          </a:lstStyle>
          <a:p>
            <a:fld id="{467A29FF-94B1-4107-B2C6-5AF678F0CF1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idx="10"/>
          </p:nvPr>
        </p:nvSpPr>
        <p:spPr/>
        <p:txBody>
          <a:bodyPr/>
          <a:lstStyle>
            <a:lvl1pPr>
              <a:defRPr/>
            </a:lvl1pPr>
          </a:lstStyle>
          <a:p>
            <a:endParaRPr lang="en-US"/>
          </a:p>
        </p:txBody>
      </p:sp>
      <p:sp>
        <p:nvSpPr>
          <p:cNvPr id="4" name="Footer Placeholder 3"/>
          <p:cNvSpPr>
            <a:spLocks noGrp="1"/>
          </p:cNvSpPr>
          <p:nvPr>
            <p:ph type="ftr" idx="11"/>
          </p:nvPr>
        </p:nvSpPr>
        <p:spPr/>
        <p:txBody>
          <a:bodyPr/>
          <a:lstStyle>
            <a:lvl1pPr>
              <a:defRPr/>
            </a:lvl1pPr>
          </a:lstStyle>
          <a:p>
            <a:endParaRPr lang="en-US"/>
          </a:p>
        </p:txBody>
      </p:sp>
      <p:sp>
        <p:nvSpPr>
          <p:cNvPr id="5" name="Slide Number Placeholder 4"/>
          <p:cNvSpPr>
            <a:spLocks noGrp="1"/>
          </p:cNvSpPr>
          <p:nvPr>
            <p:ph type="sldNum" idx="12"/>
          </p:nvPr>
        </p:nvSpPr>
        <p:spPr/>
        <p:txBody>
          <a:bodyPr/>
          <a:lstStyle>
            <a:lvl1pPr>
              <a:defRPr/>
            </a:lvl1pPr>
          </a:lstStyle>
          <a:p>
            <a:fld id="{87BD6AB3-431A-41D1-940B-3E3462E4FC8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endParaRPr lang="en-US"/>
          </a:p>
        </p:txBody>
      </p:sp>
      <p:sp>
        <p:nvSpPr>
          <p:cNvPr id="3" name="Footer Placeholder 2"/>
          <p:cNvSpPr>
            <a:spLocks noGrp="1"/>
          </p:cNvSpPr>
          <p:nvPr>
            <p:ph type="ftr" idx="11"/>
          </p:nvPr>
        </p:nvSpPr>
        <p:spPr/>
        <p:txBody>
          <a:bodyPr/>
          <a:lstStyle>
            <a:lvl1pPr>
              <a:defRPr/>
            </a:lvl1pPr>
          </a:lstStyle>
          <a:p>
            <a:endParaRPr lang="en-US"/>
          </a:p>
        </p:txBody>
      </p:sp>
      <p:sp>
        <p:nvSpPr>
          <p:cNvPr id="4" name="Slide Number Placeholder 3"/>
          <p:cNvSpPr>
            <a:spLocks noGrp="1"/>
          </p:cNvSpPr>
          <p:nvPr>
            <p:ph type="sldNum" idx="12"/>
          </p:nvPr>
        </p:nvSpPr>
        <p:spPr/>
        <p:txBody>
          <a:bodyPr/>
          <a:lstStyle>
            <a:lvl1pPr>
              <a:defRPr/>
            </a:lvl1pPr>
          </a:lstStyle>
          <a:p>
            <a:fld id="{4B62E95D-8462-4F43-B42C-181820746AD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US"/>
          </a:p>
        </p:txBody>
      </p:sp>
      <p:sp>
        <p:nvSpPr>
          <p:cNvPr id="6" name="Footer Placeholder 5"/>
          <p:cNvSpPr>
            <a:spLocks noGrp="1"/>
          </p:cNvSpPr>
          <p:nvPr>
            <p:ph type="ftr" idx="11"/>
          </p:nvPr>
        </p:nvSpPr>
        <p:spPr/>
        <p:txBody>
          <a:bodyPr/>
          <a:lstStyle>
            <a:lvl1pPr>
              <a:defRPr/>
            </a:lvl1pPr>
          </a:lstStyle>
          <a:p>
            <a:endParaRPr lang="en-US"/>
          </a:p>
        </p:txBody>
      </p:sp>
      <p:sp>
        <p:nvSpPr>
          <p:cNvPr id="7" name="Slide Number Placeholder 6"/>
          <p:cNvSpPr>
            <a:spLocks noGrp="1"/>
          </p:cNvSpPr>
          <p:nvPr>
            <p:ph type="sldNum" idx="12"/>
          </p:nvPr>
        </p:nvSpPr>
        <p:spPr/>
        <p:txBody>
          <a:bodyPr/>
          <a:lstStyle>
            <a:lvl1pPr>
              <a:defRPr/>
            </a:lvl1pPr>
          </a:lstStyle>
          <a:p>
            <a:fld id="{B9C1068A-6FD2-4FBA-92D5-EF15B75B070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38" y="5291138"/>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US"/>
          </a:p>
        </p:txBody>
      </p:sp>
      <p:sp>
        <p:nvSpPr>
          <p:cNvPr id="6" name="Footer Placeholder 5"/>
          <p:cNvSpPr>
            <a:spLocks noGrp="1"/>
          </p:cNvSpPr>
          <p:nvPr>
            <p:ph type="ftr" idx="11"/>
          </p:nvPr>
        </p:nvSpPr>
        <p:spPr/>
        <p:txBody>
          <a:bodyPr/>
          <a:lstStyle>
            <a:lvl1pPr>
              <a:defRPr/>
            </a:lvl1pPr>
          </a:lstStyle>
          <a:p>
            <a:endParaRPr lang="en-US"/>
          </a:p>
        </p:txBody>
      </p:sp>
      <p:sp>
        <p:nvSpPr>
          <p:cNvPr id="7" name="Slide Number Placeholder 6"/>
          <p:cNvSpPr>
            <a:spLocks noGrp="1"/>
          </p:cNvSpPr>
          <p:nvPr>
            <p:ph type="sldNum" idx="12"/>
          </p:nvPr>
        </p:nvSpPr>
        <p:spPr/>
        <p:txBody>
          <a:bodyPr/>
          <a:lstStyle>
            <a:lvl1pPr>
              <a:defRPr/>
            </a:lvl1pPr>
          </a:lstStyle>
          <a:p>
            <a:fld id="{8D63C2E3-3BEF-49D9-83E6-4306C570A320}"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360363" y="373063"/>
            <a:ext cx="9356725" cy="955675"/>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2050" name="Rectangle 2"/>
          <p:cNvSpPr>
            <a:spLocks noGrp="1" noChangeArrowheads="1"/>
          </p:cNvSpPr>
          <p:nvPr>
            <p:ph type="body" idx="1"/>
          </p:nvPr>
        </p:nvSpPr>
        <p:spPr bwMode="auto">
          <a:xfrm>
            <a:off x="539750" y="2519363"/>
            <a:ext cx="9032875" cy="4235450"/>
          </a:xfrm>
          <a:prstGeom prst="rect">
            <a:avLst/>
          </a:prstGeom>
          <a:noFill/>
          <a:ln w="9525">
            <a:noFill/>
            <a:round/>
            <a:headEnd/>
            <a:tailEnd/>
          </a:ln>
          <a:effectLst/>
        </p:spPr>
        <p:txBody>
          <a:bodyPr vert="horz" wrap="square" lIns="0" tIns="2808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2051" name="Rectangle 3"/>
          <p:cNvSpPr>
            <a:spLocks noGrp="1" noChangeArrowheads="1"/>
          </p:cNvSpPr>
          <p:nvPr>
            <p:ph type="dt"/>
          </p:nvPr>
        </p:nvSpPr>
        <p:spPr bwMode="auto">
          <a:xfrm>
            <a:off x="503238" y="7031038"/>
            <a:ext cx="2344737" cy="5175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nSpc>
                <a:spcPct val="95000"/>
              </a:lnSpc>
              <a:buClrTx/>
              <a:buFontTx/>
              <a:buNone/>
              <a:tabLst>
                <a:tab pos="723900" algn="l"/>
                <a:tab pos="1447800" algn="l"/>
                <a:tab pos="2171700" algn="l"/>
              </a:tabLst>
              <a:defRPr sz="1400">
                <a:solidFill>
                  <a:srgbClr val="000000"/>
                </a:solidFill>
                <a:latin typeface="Times New Roman" pitchFamily="16" charset="0"/>
                <a:cs typeface="+mn-cs"/>
              </a:defRPr>
            </a:lvl1pPr>
          </a:lstStyle>
          <a:p>
            <a:endParaRPr lang="en-US"/>
          </a:p>
        </p:txBody>
      </p:sp>
      <p:sp>
        <p:nvSpPr>
          <p:cNvPr id="2052" name="Rectangle 4"/>
          <p:cNvSpPr>
            <a:spLocks noGrp="1" noChangeArrowheads="1"/>
          </p:cNvSpPr>
          <p:nvPr>
            <p:ph type="ftr"/>
          </p:nvPr>
        </p:nvSpPr>
        <p:spPr bwMode="auto">
          <a:xfrm>
            <a:off x="3448050" y="7031038"/>
            <a:ext cx="3192463" cy="5175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ctr">
              <a:lnSpc>
                <a:spcPct val="95000"/>
              </a:lnSpc>
              <a:buClrTx/>
              <a:buFontTx/>
              <a:buNone/>
              <a:tabLst>
                <a:tab pos="723900" algn="l"/>
                <a:tab pos="1447800" algn="l"/>
                <a:tab pos="2171700" algn="l"/>
                <a:tab pos="2895600" algn="l"/>
              </a:tabLst>
              <a:defRPr sz="1400">
                <a:solidFill>
                  <a:srgbClr val="000000"/>
                </a:solidFill>
                <a:latin typeface="Times New Roman" pitchFamily="16" charset="0"/>
                <a:cs typeface="+mn-cs"/>
              </a:defRPr>
            </a:lvl1pPr>
          </a:lstStyle>
          <a:p>
            <a:endParaRPr lang="en-US"/>
          </a:p>
        </p:txBody>
      </p:sp>
      <p:sp>
        <p:nvSpPr>
          <p:cNvPr id="2053" name="Rectangle 5"/>
          <p:cNvSpPr>
            <a:spLocks noGrp="1" noChangeArrowheads="1"/>
          </p:cNvSpPr>
          <p:nvPr>
            <p:ph type="sldNum"/>
          </p:nvPr>
        </p:nvSpPr>
        <p:spPr bwMode="auto">
          <a:xfrm>
            <a:off x="7227888" y="7031038"/>
            <a:ext cx="2344737" cy="5175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lnSpc>
                <a:spcPct val="95000"/>
              </a:lnSpc>
              <a:buClrTx/>
              <a:buFontTx/>
              <a:buNone/>
              <a:tabLst>
                <a:tab pos="723900" algn="l"/>
                <a:tab pos="1447800" algn="l"/>
                <a:tab pos="2171700" algn="l"/>
              </a:tabLst>
              <a:defRPr sz="1400">
                <a:solidFill>
                  <a:srgbClr val="000000"/>
                </a:solidFill>
                <a:latin typeface="Times New Roman" pitchFamily="16" charset="0"/>
                <a:cs typeface="+mn-cs"/>
              </a:defRPr>
            </a:lvl1pPr>
          </a:lstStyle>
          <a:p>
            <a:fld id="{D93DE9F2-B447-4FCD-A139-B298726CBAB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96" r:id="rId12"/>
  </p:sldLayoutIdLst>
  <p:txStyles>
    <p:titleStyle>
      <a:lvl1pPr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57200" rtl="0" fontAlgn="base" hangingPunct="0">
        <a:lnSpc>
          <a:spcPct val="93000"/>
        </a:lnSpc>
        <a:spcBef>
          <a:spcPct val="0"/>
        </a:spcBef>
        <a:spcAft>
          <a:spcPts val="1413"/>
        </a:spcAft>
        <a:buClr>
          <a:srgbClr val="000000"/>
        </a:buClr>
        <a:buSzPct val="100000"/>
        <a:buFont typeface="Times New Roman" pitchFamily="16" charset="0"/>
        <a:defRPr sz="3200">
          <a:solidFill>
            <a:srgbClr val="000000"/>
          </a:solidFill>
          <a:latin typeface="+mn-lt"/>
          <a:ea typeface="+mn-ea"/>
          <a:cs typeface="+mn-cs"/>
        </a:defRPr>
      </a:lvl1pPr>
      <a:lvl2pPr marL="742950" indent="-285750" algn="l" defTabSz="457200" rtl="0" fontAlgn="base" hangingPunct="0">
        <a:lnSpc>
          <a:spcPct val="93000"/>
        </a:lnSpc>
        <a:spcBef>
          <a:spcPct val="0"/>
        </a:spcBef>
        <a:spcAft>
          <a:spcPts val="1138"/>
        </a:spcAft>
        <a:buClr>
          <a:srgbClr val="000000"/>
        </a:buClr>
        <a:buSzPct val="100000"/>
        <a:buFont typeface="Times New Roman" pitchFamily="16" charset="0"/>
        <a:defRPr sz="2800">
          <a:solidFill>
            <a:srgbClr val="000000"/>
          </a:solidFill>
          <a:latin typeface="+mn-lt"/>
          <a:cs typeface="+mn-cs"/>
        </a:defRPr>
      </a:lvl2pPr>
      <a:lvl3pPr marL="1143000" indent="-228600" algn="l" defTabSz="457200" rtl="0" fontAlgn="base" hangingPunct="0">
        <a:lnSpc>
          <a:spcPct val="93000"/>
        </a:lnSpc>
        <a:spcBef>
          <a:spcPct val="0"/>
        </a:spcBef>
        <a:spcAft>
          <a:spcPts val="850"/>
        </a:spcAft>
        <a:buClr>
          <a:srgbClr val="000000"/>
        </a:buClr>
        <a:buSzPct val="100000"/>
        <a:buFont typeface="Times New Roman" pitchFamily="16" charset="0"/>
        <a:defRPr sz="2400">
          <a:solidFill>
            <a:srgbClr val="000000"/>
          </a:solidFill>
          <a:latin typeface="+mn-lt"/>
          <a:cs typeface="+mn-cs"/>
        </a:defRPr>
      </a:lvl3pPr>
      <a:lvl4pPr marL="1600200" indent="-228600" algn="l" defTabSz="457200" rtl="0" fontAlgn="base" hangingPunct="0">
        <a:lnSpc>
          <a:spcPct val="93000"/>
        </a:lnSpc>
        <a:spcBef>
          <a:spcPct val="0"/>
        </a:spcBef>
        <a:spcAft>
          <a:spcPts val="575"/>
        </a:spcAft>
        <a:buClr>
          <a:srgbClr val="000000"/>
        </a:buClr>
        <a:buSzPct val="100000"/>
        <a:buFont typeface="Times New Roman" pitchFamily="16" charset="0"/>
        <a:defRPr sz="2000">
          <a:solidFill>
            <a:srgbClr val="000000"/>
          </a:solidFill>
          <a:latin typeface="+mn-lt"/>
          <a:cs typeface="+mn-cs"/>
        </a:defRPr>
      </a:lvl4pPr>
      <a:lvl5pPr marL="20574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5pPr>
      <a:lvl6pPr marL="25146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6pPr>
      <a:lvl7pPr marL="29718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7pPr>
      <a:lvl8pPr marL="34290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8pPr>
      <a:lvl9pPr marL="38862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bwMode="auto">
          <a:xfrm>
            <a:off x="503238" y="303213"/>
            <a:ext cx="9067800" cy="1255712"/>
          </a:xfrm>
          <a:prstGeom prst="rect">
            <a:avLst/>
          </a:prstGeom>
          <a:noFill/>
          <a:ln w="9525">
            <a:noFill/>
            <a:round/>
            <a:headEnd/>
            <a:tailEnd/>
          </a:ln>
          <a:effectLst/>
        </p:spPr>
        <p:txBody>
          <a:bodyPr vert="horz" wrap="square" lIns="91440" tIns="91440" rIns="91440" bIns="45720" numCol="1" anchor="t" anchorCtr="0" compatLnSpc="1">
            <a:prstTxWarp prst="textNoShape">
              <a:avLst/>
            </a:prstTxWarp>
          </a:bodyPr>
          <a:lstStyle/>
          <a:p>
            <a:pPr lvl="0"/>
            <a:r>
              <a:rPr lang="en-GB" smtClean="0"/>
              <a:t>Click to edit the title text format</a:t>
            </a:r>
          </a:p>
        </p:txBody>
      </p:sp>
      <p:sp>
        <p:nvSpPr>
          <p:cNvPr id="3074" name="Rectangle 2"/>
          <p:cNvSpPr>
            <a:spLocks noGrp="1" noChangeArrowheads="1"/>
          </p:cNvSpPr>
          <p:nvPr>
            <p:ph type="body" idx="1"/>
          </p:nvPr>
        </p:nvSpPr>
        <p:spPr bwMode="auto">
          <a:xfrm>
            <a:off x="503238" y="-23061613"/>
            <a:ext cx="4449762" cy="25455563"/>
          </a:xfrm>
          <a:prstGeom prst="rect">
            <a:avLst/>
          </a:prstGeom>
          <a:noFill/>
          <a:ln w="9525">
            <a:noFill/>
            <a:round/>
            <a:headEnd/>
            <a:tailEnd/>
          </a:ln>
          <a:effectLst/>
        </p:spPr>
        <p:txBody>
          <a:bodyPr vert="horz" wrap="square" lIns="91440" tIns="91440" rIns="91440" bIns="45720" numCol="1" anchor="b"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3075" name="Text Box 3"/>
          <p:cNvSpPr txBox="1">
            <a:spLocks noChangeArrowheads="1"/>
          </p:cNvSpPr>
          <p:nvPr/>
        </p:nvSpPr>
        <p:spPr bwMode="auto">
          <a:xfrm>
            <a:off x="503238" y="2397125"/>
            <a:ext cx="4452937" cy="4356100"/>
          </a:xfrm>
          <a:prstGeom prst="rect">
            <a:avLst/>
          </a:prstGeom>
          <a:noFill/>
          <a:ln w="9525">
            <a:noFill/>
            <a:round/>
            <a:headEnd/>
            <a:tailEnd/>
          </a:ln>
          <a:effectLst/>
        </p:spPr>
        <p:txBody>
          <a:bodyPr tIns="91440"/>
          <a:lstStyle/>
          <a:p>
            <a:pPr marL="430213" indent="-323850" hangingPunct="1">
              <a:lnSpc>
                <a:spcPct val="100000"/>
              </a:lnSpc>
              <a:spcAft>
                <a:spcPts val="1425"/>
              </a:spcAft>
              <a:buSzPct val="45000"/>
              <a:buFont typeface="Wingdings"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Click to edit the outline text format</a:t>
            </a:r>
          </a:p>
          <a:p>
            <a:pPr marL="862013" lvl="1" indent="-322263" hangingPunct="1">
              <a:lnSpc>
                <a:spcPct val="100000"/>
              </a:lnSpc>
              <a:spcAft>
                <a:spcPts val="1138"/>
              </a:spcAft>
              <a:buSzPct val="45000"/>
              <a:buFont typeface="Wingdings"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Second Outline Level</a:t>
            </a:r>
          </a:p>
          <a:p>
            <a:pPr marL="1293813" lvl="2" indent="-285750" hangingPunct="1">
              <a:lnSpc>
                <a:spcPct val="100000"/>
              </a:lnSpc>
              <a:spcAft>
                <a:spcPts val="850"/>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Third Outline Level</a:t>
            </a:r>
          </a:p>
          <a:p>
            <a:pPr marL="1725613" lvl="3" indent="-214313" hangingPunct="1">
              <a:lnSpc>
                <a:spcPct val="100000"/>
              </a:lnSpc>
              <a:spcAft>
                <a:spcPts val="575"/>
              </a:spcAft>
              <a:buSzPct val="45000"/>
              <a:buFont typeface="Wingdings"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Fourth Outline Level</a:t>
            </a:r>
          </a:p>
          <a:p>
            <a:pPr marL="2157413" lvl="4" indent="-215900" hangingPunct="1">
              <a:lnSpc>
                <a:spcPct val="100000"/>
              </a:lnSpc>
              <a:spcAft>
                <a:spcPts val="288"/>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Fifth Outline Level</a:t>
            </a:r>
          </a:p>
          <a:p>
            <a:pPr marL="2157413" lvl="4" indent="-215900" hangingPunct="1">
              <a:lnSpc>
                <a:spcPct val="100000"/>
              </a:lnSpc>
              <a:spcAft>
                <a:spcPts val="288"/>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Sixth Outline Level</a:t>
            </a:r>
          </a:p>
          <a:p>
            <a:pPr marL="2157413" lvl="4" indent="-215900" hangingPunct="1">
              <a:lnSpc>
                <a:spcPct val="100000"/>
              </a:lnSpc>
              <a:spcAft>
                <a:spcPts val="288"/>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Seventh Outline Level</a:t>
            </a:r>
          </a:p>
          <a:p>
            <a:pPr marL="2157413" lvl="4" indent="-215900" hangingPunct="1">
              <a:lnSpc>
                <a:spcPct val="100000"/>
              </a:lnSpc>
              <a:spcAft>
                <a:spcPts val="288"/>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Eighth Outline Level</a:t>
            </a:r>
          </a:p>
          <a:p>
            <a:pPr marL="430213" indent="-323850" hangingPunct="1">
              <a:lnSpc>
                <a:spcPct val="100000"/>
              </a:lnSpc>
              <a:spcBef>
                <a:spcPts val="488"/>
              </a:spcBef>
              <a:spcAft>
                <a:spcPts val="1425"/>
              </a:spcAft>
              <a:buSzPct val="45000"/>
              <a:buFont typeface="Arial" charset="0"/>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Ninth Outline LevelClick to edit Master text styles</a:t>
            </a:r>
          </a:p>
          <a:p>
            <a:pPr marL="862013" lvl="1" indent="-322263" hangingPunct="1">
              <a:lnSpc>
                <a:spcPct val="100000"/>
              </a:lnSpc>
              <a:spcBef>
                <a:spcPts val="400"/>
              </a:spcBef>
              <a:spcAft>
                <a:spcPts val="1425"/>
              </a:spcAft>
              <a:buSzPct val="45000"/>
              <a:buFont typeface="Arial" charset="0"/>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000">
                <a:solidFill>
                  <a:srgbClr val="000000"/>
                </a:solidFill>
                <a:latin typeface="Calibri" charset="0"/>
                <a:ea typeface="SimSun" charset="0"/>
                <a:cs typeface="SimSun" charset="0"/>
              </a:rPr>
              <a:t>Second level</a:t>
            </a:r>
          </a:p>
          <a:p>
            <a:pPr marL="1293813" lvl="2" indent="-285750" hangingPunct="1">
              <a:lnSpc>
                <a:spcPct val="100000"/>
              </a:lnSpc>
              <a:spcBef>
                <a:spcPts val="363"/>
              </a:spcBef>
              <a:spcAft>
                <a:spcPts val="1425"/>
              </a:spcAft>
              <a:buSzPct val="75000"/>
              <a:buFont typeface="Arial" charset="0"/>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a:solidFill>
                  <a:srgbClr val="000000"/>
                </a:solidFill>
                <a:latin typeface="Calibri" charset="0"/>
                <a:ea typeface="SimSun" charset="0"/>
                <a:cs typeface="SimSun" charset="0"/>
              </a:rPr>
              <a:t>Third level</a:t>
            </a:r>
          </a:p>
          <a:p>
            <a:pPr marL="1725613" lvl="3" indent="-214313" hangingPunct="1">
              <a:lnSpc>
                <a:spcPct val="100000"/>
              </a:lnSpc>
              <a:spcBef>
                <a:spcPts val="325"/>
              </a:spcBef>
              <a:spcAft>
                <a:spcPts val="1425"/>
              </a:spcAft>
              <a:buSzPct val="45000"/>
              <a:buFont typeface="Arial" charset="0"/>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1600">
                <a:solidFill>
                  <a:srgbClr val="000000"/>
                </a:solidFill>
                <a:latin typeface="Calibri" charset="0"/>
                <a:ea typeface="SimSun" charset="0"/>
                <a:cs typeface="SimSun" charset="0"/>
              </a:rPr>
              <a:t>Fourth level</a:t>
            </a:r>
          </a:p>
          <a:p>
            <a:pPr marL="2157413" lvl="4" indent="-215900" hangingPunct="1">
              <a:lnSpc>
                <a:spcPct val="100000"/>
              </a:lnSpc>
              <a:spcBef>
                <a:spcPts val="325"/>
              </a:spcBef>
              <a:spcAft>
                <a:spcPts val="1425"/>
              </a:spcAft>
              <a:buSzPct val="75000"/>
              <a:buFont typeface="Arial" charset="0"/>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1600">
                <a:solidFill>
                  <a:srgbClr val="000000"/>
                </a:solidFill>
                <a:latin typeface="Calibri" charset="0"/>
                <a:ea typeface="SimSun" charset="0"/>
                <a:cs typeface="SimSun" charset="0"/>
              </a:rPr>
              <a:t>Fifth level</a:t>
            </a:r>
          </a:p>
        </p:txBody>
      </p:sp>
      <p:sp>
        <p:nvSpPr>
          <p:cNvPr id="3076" name="Text Box 4"/>
          <p:cNvSpPr txBox="1">
            <a:spLocks noChangeArrowheads="1"/>
          </p:cNvSpPr>
          <p:nvPr/>
        </p:nvSpPr>
        <p:spPr bwMode="auto">
          <a:xfrm>
            <a:off x="5119688" y="1692275"/>
            <a:ext cx="4454525" cy="704850"/>
          </a:xfrm>
          <a:prstGeom prst="rect">
            <a:avLst/>
          </a:prstGeom>
          <a:noFill/>
          <a:ln w="9525">
            <a:noFill/>
            <a:round/>
            <a:headEnd/>
            <a:tailEnd/>
          </a:ln>
          <a:effectLst/>
        </p:spPr>
        <p:txBody>
          <a:bodyPr tIns="91440" anchor="b"/>
          <a:lstStyle/>
          <a:p>
            <a:pPr marL="430213" indent="-323850" hangingPunct="1">
              <a:lnSpc>
                <a:spcPct val="100000"/>
              </a:lnSpc>
              <a:spcAft>
                <a:spcPts val="1425"/>
              </a:spcAft>
              <a:buSzPct val="45000"/>
              <a:buFont typeface="Wingdings"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b="1">
                <a:solidFill>
                  <a:srgbClr val="000000"/>
                </a:solidFill>
                <a:latin typeface="Calibri" charset="0"/>
                <a:ea typeface="SimSun" charset="0"/>
                <a:cs typeface="SimSun" charset="0"/>
              </a:rPr>
              <a:t>Click to edit the outline text format</a:t>
            </a:r>
          </a:p>
          <a:p>
            <a:pPr marL="862013" lvl="1" indent="-322263" hangingPunct="1">
              <a:lnSpc>
                <a:spcPct val="100000"/>
              </a:lnSpc>
              <a:spcAft>
                <a:spcPts val="1138"/>
              </a:spcAft>
              <a:buSzPct val="45000"/>
              <a:buFont typeface="Wingdings"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b="1">
                <a:solidFill>
                  <a:srgbClr val="000000"/>
                </a:solidFill>
                <a:latin typeface="Calibri" charset="0"/>
                <a:ea typeface="SimSun" charset="0"/>
                <a:cs typeface="SimSun" charset="0"/>
              </a:rPr>
              <a:t>Second Outline Level</a:t>
            </a:r>
          </a:p>
          <a:p>
            <a:pPr marL="1293813" lvl="2" indent="-285750" hangingPunct="1">
              <a:lnSpc>
                <a:spcPct val="100000"/>
              </a:lnSpc>
              <a:spcAft>
                <a:spcPts val="850"/>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b="1">
                <a:solidFill>
                  <a:srgbClr val="000000"/>
                </a:solidFill>
                <a:latin typeface="Calibri" charset="0"/>
                <a:ea typeface="SimSun" charset="0"/>
                <a:cs typeface="SimSun" charset="0"/>
              </a:rPr>
              <a:t>Third Outline Level</a:t>
            </a:r>
          </a:p>
          <a:p>
            <a:pPr marL="1725613" lvl="3" indent="-214313" hangingPunct="1">
              <a:lnSpc>
                <a:spcPct val="100000"/>
              </a:lnSpc>
              <a:spcAft>
                <a:spcPts val="575"/>
              </a:spcAft>
              <a:buSzPct val="45000"/>
              <a:buFont typeface="Wingdings"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b="1">
                <a:solidFill>
                  <a:srgbClr val="000000"/>
                </a:solidFill>
                <a:latin typeface="Calibri" charset="0"/>
                <a:ea typeface="SimSun" charset="0"/>
                <a:cs typeface="SimSun" charset="0"/>
              </a:rPr>
              <a:t>Fourth Outline Level</a:t>
            </a:r>
          </a:p>
          <a:p>
            <a:pPr marL="2157413" lvl="4" indent="-215900" hangingPunct="1">
              <a:lnSpc>
                <a:spcPct val="100000"/>
              </a:lnSpc>
              <a:spcAft>
                <a:spcPts val="288"/>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b="1">
                <a:solidFill>
                  <a:srgbClr val="000000"/>
                </a:solidFill>
                <a:latin typeface="Calibri" charset="0"/>
                <a:ea typeface="SimSun" charset="0"/>
                <a:cs typeface="SimSun" charset="0"/>
              </a:rPr>
              <a:t>Fifth Outline Level</a:t>
            </a:r>
          </a:p>
          <a:p>
            <a:pPr marL="2157413" lvl="4" indent="-215900" hangingPunct="1">
              <a:lnSpc>
                <a:spcPct val="100000"/>
              </a:lnSpc>
              <a:spcAft>
                <a:spcPts val="288"/>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b="1">
                <a:solidFill>
                  <a:srgbClr val="000000"/>
                </a:solidFill>
                <a:latin typeface="Calibri" charset="0"/>
                <a:ea typeface="SimSun" charset="0"/>
                <a:cs typeface="SimSun" charset="0"/>
              </a:rPr>
              <a:t>Sixth Outline Level</a:t>
            </a:r>
          </a:p>
          <a:p>
            <a:pPr marL="2157413" lvl="4" indent="-215900" hangingPunct="1">
              <a:lnSpc>
                <a:spcPct val="100000"/>
              </a:lnSpc>
              <a:spcAft>
                <a:spcPts val="288"/>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b="1">
                <a:solidFill>
                  <a:srgbClr val="000000"/>
                </a:solidFill>
                <a:latin typeface="Calibri" charset="0"/>
                <a:ea typeface="SimSun" charset="0"/>
                <a:cs typeface="SimSun" charset="0"/>
              </a:rPr>
              <a:t>Seventh Outline Level</a:t>
            </a:r>
          </a:p>
          <a:p>
            <a:pPr marL="2157413" lvl="4" indent="-215900" hangingPunct="1">
              <a:lnSpc>
                <a:spcPct val="100000"/>
              </a:lnSpc>
              <a:spcAft>
                <a:spcPts val="288"/>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b="1">
                <a:solidFill>
                  <a:srgbClr val="000000"/>
                </a:solidFill>
                <a:latin typeface="Calibri" charset="0"/>
                <a:ea typeface="SimSun" charset="0"/>
                <a:cs typeface="SimSun" charset="0"/>
              </a:rPr>
              <a:t>Eighth Outline Level</a:t>
            </a:r>
          </a:p>
          <a:p>
            <a:pPr marL="430213" indent="-323850" hangingPunct="1">
              <a:lnSpc>
                <a:spcPct val="100000"/>
              </a:lnSpc>
              <a:spcBef>
                <a:spcPts val="488"/>
              </a:spcBef>
              <a:spcAft>
                <a:spcPts val="1425"/>
              </a:spcAft>
              <a:buClrTx/>
              <a:buFontTx/>
              <a:buNone/>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b="1">
                <a:solidFill>
                  <a:srgbClr val="000000"/>
                </a:solidFill>
                <a:latin typeface="Calibri" charset="0"/>
                <a:ea typeface="SimSun" charset="0"/>
                <a:cs typeface="SimSun" charset="0"/>
              </a:rPr>
              <a:t>Ninth Outline LevelClick to edit Master text styles</a:t>
            </a:r>
          </a:p>
        </p:txBody>
      </p:sp>
      <p:sp>
        <p:nvSpPr>
          <p:cNvPr id="3077" name="Text Box 5"/>
          <p:cNvSpPr txBox="1">
            <a:spLocks noChangeArrowheads="1"/>
          </p:cNvSpPr>
          <p:nvPr/>
        </p:nvSpPr>
        <p:spPr bwMode="auto">
          <a:xfrm>
            <a:off x="5119688" y="2397125"/>
            <a:ext cx="4454525" cy="4356100"/>
          </a:xfrm>
          <a:prstGeom prst="rect">
            <a:avLst/>
          </a:prstGeom>
          <a:noFill/>
          <a:ln w="9525">
            <a:noFill/>
            <a:round/>
            <a:headEnd/>
            <a:tailEnd/>
          </a:ln>
          <a:effectLst/>
        </p:spPr>
        <p:txBody>
          <a:bodyPr tIns="91440"/>
          <a:lstStyle/>
          <a:p>
            <a:pPr marL="430213" indent="-323850" hangingPunct="1">
              <a:lnSpc>
                <a:spcPct val="100000"/>
              </a:lnSpc>
              <a:spcAft>
                <a:spcPts val="1425"/>
              </a:spcAft>
              <a:buSzPct val="45000"/>
              <a:buFont typeface="Wingdings"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Click to edit the outline text format</a:t>
            </a:r>
          </a:p>
          <a:p>
            <a:pPr marL="862013" lvl="1" indent="-322263" hangingPunct="1">
              <a:lnSpc>
                <a:spcPct val="100000"/>
              </a:lnSpc>
              <a:spcAft>
                <a:spcPts val="1138"/>
              </a:spcAft>
              <a:buSzPct val="45000"/>
              <a:buFont typeface="Wingdings"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Second Outline Level</a:t>
            </a:r>
          </a:p>
          <a:p>
            <a:pPr marL="1293813" lvl="2" indent="-285750" hangingPunct="1">
              <a:lnSpc>
                <a:spcPct val="100000"/>
              </a:lnSpc>
              <a:spcAft>
                <a:spcPts val="850"/>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Third Outline Level</a:t>
            </a:r>
          </a:p>
          <a:p>
            <a:pPr marL="1725613" lvl="3" indent="-214313" hangingPunct="1">
              <a:lnSpc>
                <a:spcPct val="100000"/>
              </a:lnSpc>
              <a:spcAft>
                <a:spcPts val="575"/>
              </a:spcAft>
              <a:buSzPct val="45000"/>
              <a:buFont typeface="Wingdings"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Fourth Outline Level</a:t>
            </a:r>
          </a:p>
          <a:p>
            <a:pPr marL="2157413" lvl="4" indent="-215900" hangingPunct="1">
              <a:lnSpc>
                <a:spcPct val="100000"/>
              </a:lnSpc>
              <a:spcAft>
                <a:spcPts val="288"/>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Fifth Outline Level</a:t>
            </a:r>
          </a:p>
          <a:p>
            <a:pPr marL="2157413" lvl="4" indent="-215900" hangingPunct="1">
              <a:lnSpc>
                <a:spcPct val="100000"/>
              </a:lnSpc>
              <a:spcAft>
                <a:spcPts val="288"/>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Sixth Outline Level</a:t>
            </a:r>
          </a:p>
          <a:p>
            <a:pPr marL="2157413" lvl="4" indent="-215900" hangingPunct="1">
              <a:lnSpc>
                <a:spcPct val="100000"/>
              </a:lnSpc>
              <a:spcAft>
                <a:spcPts val="288"/>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Seventh Outline Level</a:t>
            </a:r>
          </a:p>
          <a:p>
            <a:pPr marL="2157413" lvl="4" indent="-215900" hangingPunct="1">
              <a:lnSpc>
                <a:spcPct val="100000"/>
              </a:lnSpc>
              <a:spcAft>
                <a:spcPts val="288"/>
              </a:spcAft>
              <a:buSzPct val="75000"/>
              <a:buFont typeface="Symbol" charset="2"/>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Eighth Outline Level</a:t>
            </a:r>
          </a:p>
          <a:p>
            <a:pPr marL="430213" indent="-323850" hangingPunct="1">
              <a:lnSpc>
                <a:spcPct val="100000"/>
              </a:lnSpc>
              <a:spcBef>
                <a:spcPts val="488"/>
              </a:spcBef>
              <a:spcAft>
                <a:spcPts val="1425"/>
              </a:spcAft>
              <a:buSzPct val="45000"/>
              <a:buFont typeface="Arial" charset="0"/>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400">
                <a:solidFill>
                  <a:srgbClr val="000000"/>
                </a:solidFill>
                <a:latin typeface="Calibri" charset="0"/>
                <a:ea typeface="SimSun" charset="0"/>
                <a:cs typeface="SimSun" charset="0"/>
              </a:rPr>
              <a:t>Ninth Outline LevelClick to edit Master text styles</a:t>
            </a:r>
          </a:p>
          <a:p>
            <a:pPr marL="862013" lvl="1" indent="-322263" hangingPunct="1">
              <a:lnSpc>
                <a:spcPct val="100000"/>
              </a:lnSpc>
              <a:spcBef>
                <a:spcPts val="400"/>
              </a:spcBef>
              <a:spcAft>
                <a:spcPts val="1425"/>
              </a:spcAft>
              <a:buSzPct val="45000"/>
              <a:buFont typeface="Arial" charset="0"/>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2000">
                <a:solidFill>
                  <a:srgbClr val="000000"/>
                </a:solidFill>
                <a:latin typeface="Calibri" charset="0"/>
                <a:ea typeface="SimSun" charset="0"/>
                <a:cs typeface="SimSun" charset="0"/>
              </a:rPr>
              <a:t>Second level</a:t>
            </a:r>
          </a:p>
          <a:p>
            <a:pPr marL="1293813" lvl="2" indent="-285750" hangingPunct="1">
              <a:lnSpc>
                <a:spcPct val="100000"/>
              </a:lnSpc>
              <a:spcBef>
                <a:spcPts val="363"/>
              </a:spcBef>
              <a:spcAft>
                <a:spcPts val="1425"/>
              </a:spcAft>
              <a:buSzPct val="75000"/>
              <a:buFont typeface="Arial" charset="0"/>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a:solidFill>
                  <a:srgbClr val="000000"/>
                </a:solidFill>
                <a:latin typeface="Calibri" charset="0"/>
                <a:ea typeface="SimSun" charset="0"/>
                <a:cs typeface="SimSun" charset="0"/>
              </a:rPr>
              <a:t>Third level</a:t>
            </a:r>
          </a:p>
          <a:p>
            <a:pPr marL="1725613" lvl="3" indent="-214313" hangingPunct="1">
              <a:lnSpc>
                <a:spcPct val="100000"/>
              </a:lnSpc>
              <a:spcBef>
                <a:spcPts val="325"/>
              </a:spcBef>
              <a:spcAft>
                <a:spcPts val="1425"/>
              </a:spcAft>
              <a:buSzPct val="45000"/>
              <a:buFont typeface="Arial" charset="0"/>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1600">
                <a:solidFill>
                  <a:srgbClr val="000000"/>
                </a:solidFill>
                <a:latin typeface="Calibri" charset="0"/>
                <a:ea typeface="SimSun" charset="0"/>
                <a:cs typeface="SimSun" charset="0"/>
              </a:rPr>
              <a:t>Fourth level</a:t>
            </a:r>
          </a:p>
          <a:p>
            <a:pPr marL="2157413" lvl="4" indent="-215900" hangingPunct="1">
              <a:lnSpc>
                <a:spcPct val="100000"/>
              </a:lnSpc>
              <a:spcBef>
                <a:spcPts val="325"/>
              </a:spcBef>
              <a:spcAft>
                <a:spcPts val="1425"/>
              </a:spcAft>
              <a:buSzPct val="75000"/>
              <a:buFont typeface="Arial" charset="0"/>
              <a:buChar char="»"/>
              <a:tabLst>
                <a:tab pos="430213" algn="l"/>
                <a:tab pos="887413" algn="l"/>
                <a:tab pos="1344613" algn="l"/>
                <a:tab pos="1801813" algn="l"/>
                <a:tab pos="2259013" algn="l"/>
                <a:tab pos="2716213" algn="l"/>
                <a:tab pos="3173413" algn="l"/>
                <a:tab pos="3630613" algn="l"/>
                <a:tab pos="4087813" algn="l"/>
                <a:tab pos="4545013" algn="l"/>
                <a:tab pos="5002213" algn="l"/>
                <a:tab pos="5459413" algn="l"/>
                <a:tab pos="5916613" algn="l"/>
                <a:tab pos="6373813" algn="l"/>
                <a:tab pos="6831013" algn="l"/>
                <a:tab pos="7288213" algn="l"/>
                <a:tab pos="7745413" algn="l"/>
                <a:tab pos="8202613" algn="l"/>
                <a:tab pos="8659813" algn="l"/>
                <a:tab pos="9117013" algn="l"/>
                <a:tab pos="9574213" algn="l"/>
              </a:tabLst>
            </a:pPr>
            <a:r>
              <a:rPr lang="en-US" sz="1600">
                <a:solidFill>
                  <a:srgbClr val="000000"/>
                </a:solidFill>
                <a:latin typeface="Calibri" charset="0"/>
                <a:ea typeface="SimSun" charset="0"/>
                <a:cs typeface="SimSun" charset="0"/>
              </a:rPr>
              <a:t>Fifth level</a:t>
            </a:r>
          </a:p>
        </p:txBody>
      </p:sp>
      <p:sp>
        <p:nvSpPr>
          <p:cNvPr id="3078" name="Rectangle 6"/>
          <p:cNvSpPr>
            <a:spLocks noGrp="1" noChangeArrowheads="1"/>
          </p:cNvSpPr>
          <p:nvPr>
            <p:ph type="dt"/>
          </p:nvPr>
        </p:nvSpPr>
        <p:spPr bwMode="auto">
          <a:xfrm>
            <a:off x="503238" y="7007225"/>
            <a:ext cx="2347912" cy="409575"/>
          </a:xfrm>
          <a:prstGeom prst="rect">
            <a:avLst/>
          </a:prstGeom>
          <a:noFill/>
          <a:ln w="9525">
            <a:noFill/>
            <a:round/>
            <a:headEnd/>
            <a:tailEnd/>
          </a:ln>
          <a:effectLst/>
        </p:spPr>
        <p:txBody>
          <a:bodyPr vert="horz" wrap="square" lIns="91440" tIns="91440" rIns="91440" bIns="45720" numCol="1" anchor="t" anchorCtr="0" compatLnSpc="1">
            <a:prstTxWarp prst="textNoShape">
              <a:avLst/>
            </a:prstTxWarp>
          </a:bodyPr>
          <a:lstStyle>
            <a:lvl1pPr hangingPunct="1">
              <a:lnSpc>
                <a:spcPct val="100000"/>
              </a:lnSpc>
              <a:buClrTx/>
              <a:buFontTx/>
              <a:buNone/>
              <a:tabLst>
                <a:tab pos="723900" algn="l"/>
                <a:tab pos="1447800" algn="l"/>
                <a:tab pos="2171700" algn="l"/>
              </a:tabLst>
              <a:defRPr>
                <a:solidFill>
                  <a:srgbClr val="000000"/>
                </a:solidFill>
                <a:latin typeface="+mn-lt"/>
                <a:cs typeface="Arial Unicode MS" charset="0"/>
              </a:defRPr>
            </a:lvl1pPr>
          </a:lstStyle>
          <a:p>
            <a:r>
              <a:rPr lang="en-US"/>
              <a:t>1/27/11</a:t>
            </a:r>
          </a:p>
        </p:txBody>
      </p:sp>
      <p:sp>
        <p:nvSpPr>
          <p:cNvPr id="3079" name="Text Box 7"/>
          <p:cNvSpPr txBox="1">
            <a:spLocks noChangeArrowheads="1"/>
          </p:cNvSpPr>
          <p:nvPr/>
        </p:nvSpPr>
        <p:spPr bwMode="auto">
          <a:xfrm>
            <a:off x="3443288" y="7007225"/>
            <a:ext cx="3190875" cy="401638"/>
          </a:xfrm>
          <a:prstGeom prst="rect">
            <a:avLst/>
          </a:prstGeom>
          <a:noFill/>
          <a:ln w="9525">
            <a:noFill/>
            <a:round/>
            <a:headEnd/>
            <a:tailEnd/>
          </a:ln>
          <a:effectLst/>
        </p:spPr>
        <p:txBody>
          <a:bodyPr wrap="none" anchor="ctr"/>
          <a:lstStyle/>
          <a:p>
            <a:endParaRPr lang="en-US"/>
          </a:p>
        </p:txBody>
      </p:sp>
      <p:sp>
        <p:nvSpPr>
          <p:cNvPr id="3080" name="Rectangle 8"/>
          <p:cNvSpPr>
            <a:spLocks noGrp="1" noChangeArrowheads="1"/>
          </p:cNvSpPr>
          <p:nvPr>
            <p:ph type="sldNum"/>
          </p:nvPr>
        </p:nvSpPr>
        <p:spPr bwMode="auto">
          <a:xfrm>
            <a:off x="7223125" y="7007225"/>
            <a:ext cx="2347913" cy="414338"/>
          </a:xfrm>
          <a:prstGeom prst="rect">
            <a:avLst/>
          </a:prstGeom>
          <a:noFill/>
          <a:ln w="9525">
            <a:noFill/>
            <a:round/>
            <a:headEnd/>
            <a:tailEnd/>
          </a:ln>
          <a:effectLst/>
        </p:spPr>
        <p:txBody>
          <a:bodyPr vert="horz" wrap="square" lIns="91440" tIns="91440" rIns="91440" bIns="45720" numCol="1" anchor="t" anchorCtr="0" compatLnSpc="1">
            <a:prstTxWarp prst="textNoShape">
              <a:avLst/>
            </a:prstTxWarp>
          </a:bodyPr>
          <a:lstStyle>
            <a:lvl1pPr hangingPunct="1">
              <a:lnSpc>
                <a:spcPct val="100000"/>
              </a:lnSpc>
              <a:buClrTx/>
              <a:buFontTx/>
              <a:buNone/>
              <a:tabLst>
                <a:tab pos="723900" algn="l"/>
                <a:tab pos="1447800" algn="l"/>
                <a:tab pos="2171700" algn="l"/>
              </a:tabLst>
              <a:defRPr>
                <a:solidFill>
                  <a:srgbClr val="000000"/>
                </a:solidFill>
                <a:latin typeface="+mn-lt"/>
                <a:cs typeface="Arial Unicode MS" charset="0"/>
              </a:defRPr>
            </a:lvl1pPr>
          </a:lstStyle>
          <a:p>
            <a:fld id="{990662DA-8EF6-4C5F-AB1E-2AF4EB67C15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p:txStyles>
    <p:titleStyle>
      <a:lvl1pPr algn="l" defTabSz="457200" rtl="0" fontAlgn="base">
        <a:lnSpc>
          <a:spcPct val="102000"/>
        </a:lnSpc>
        <a:spcBef>
          <a:spcPct val="0"/>
        </a:spcBef>
        <a:spcAft>
          <a:spcPct val="0"/>
        </a:spcAft>
        <a:buClr>
          <a:srgbClr val="000000"/>
        </a:buClr>
        <a:buSzPct val="100000"/>
        <a:buFont typeface="Times New Roman" pitchFamily="16" charset="0"/>
        <a:defRPr>
          <a:solidFill>
            <a:srgbClr val="000000"/>
          </a:solidFill>
          <a:latin typeface="+mj-lt"/>
          <a:ea typeface="+mj-ea"/>
          <a:cs typeface="+mj-cs"/>
        </a:defRPr>
      </a:lvl1pPr>
      <a:lvl2pPr marL="742950" indent="-285750" algn="l" defTabSz="457200" rtl="0" fontAlgn="base">
        <a:lnSpc>
          <a:spcPct val="102000"/>
        </a:lnSpc>
        <a:spcBef>
          <a:spcPct val="0"/>
        </a:spcBef>
        <a:spcAft>
          <a:spcPct val="0"/>
        </a:spcAft>
        <a:buClr>
          <a:srgbClr val="000000"/>
        </a:buClr>
        <a:buSzPct val="100000"/>
        <a:buFont typeface="Times New Roman" pitchFamily="16" charset="0"/>
        <a:defRPr>
          <a:solidFill>
            <a:srgbClr val="000000"/>
          </a:solidFill>
          <a:latin typeface="Calibri" charset="0"/>
          <a:ea typeface="SimSun" charset="0"/>
          <a:cs typeface="SimSun" charset="0"/>
        </a:defRPr>
      </a:lvl2pPr>
      <a:lvl3pPr marL="1143000" indent="-228600" algn="l" defTabSz="457200" rtl="0" fontAlgn="base">
        <a:lnSpc>
          <a:spcPct val="102000"/>
        </a:lnSpc>
        <a:spcBef>
          <a:spcPct val="0"/>
        </a:spcBef>
        <a:spcAft>
          <a:spcPct val="0"/>
        </a:spcAft>
        <a:buClr>
          <a:srgbClr val="000000"/>
        </a:buClr>
        <a:buSzPct val="100000"/>
        <a:buFont typeface="Times New Roman" pitchFamily="16" charset="0"/>
        <a:defRPr>
          <a:solidFill>
            <a:srgbClr val="000000"/>
          </a:solidFill>
          <a:latin typeface="Calibri" charset="0"/>
          <a:ea typeface="SimSun" charset="0"/>
          <a:cs typeface="SimSun" charset="0"/>
        </a:defRPr>
      </a:lvl3pPr>
      <a:lvl4pPr marL="1600200" indent="-228600" algn="l" defTabSz="457200" rtl="0" fontAlgn="base">
        <a:lnSpc>
          <a:spcPct val="102000"/>
        </a:lnSpc>
        <a:spcBef>
          <a:spcPct val="0"/>
        </a:spcBef>
        <a:spcAft>
          <a:spcPct val="0"/>
        </a:spcAft>
        <a:buClr>
          <a:srgbClr val="000000"/>
        </a:buClr>
        <a:buSzPct val="100000"/>
        <a:buFont typeface="Times New Roman" pitchFamily="16" charset="0"/>
        <a:defRPr>
          <a:solidFill>
            <a:srgbClr val="000000"/>
          </a:solidFill>
          <a:latin typeface="Calibri" charset="0"/>
          <a:ea typeface="SimSun" charset="0"/>
          <a:cs typeface="SimSun" charset="0"/>
        </a:defRPr>
      </a:lvl4pPr>
      <a:lvl5pPr marL="2057400" indent="-228600" algn="l" defTabSz="457200" rtl="0" fontAlgn="base">
        <a:lnSpc>
          <a:spcPct val="102000"/>
        </a:lnSpc>
        <a:spcBef>
          <a:spcPct val="0"/>
        </a:spcBef>
        <a:spcAft>
          <a:spcPct val="0"/>
        </a:spcAft>
        <a:buClr>
          <a:srgbClr val="000000"/>
        </a:buClr>
        <a:buSzPct val="100000"/>
        <a:buFont typeface="Times New Roman" pitchFamily="16" charset="0"/>
        <a:defRPr>
          <a:solidFill>
            <a:srgbClr val="000000"/>
          </a:solidFill>
          <a:latin typeface="Calibri" charset="0"/>
          <a:ea typeface="SimSun" charset="0"/>
          <a:cs typeface="SimSun" charset="0"/>
        </a:defRPr>
      </a:lvl5pPr>
      <a:lvl6pPr marL="2514600" indent="-228600" algn="l" defTabSz="457200" rtl="0" fontAlgn="base">
        <a:lnSpc>
          <a:spcPct val="102000"/>
        </a:lnSpc>
        <a:spcBef>
          <a:spcPct val="0"/>
        </a:spcBef>
        <a:spcAft>
          <a:spcPct val="0"/>
        </a:spcAft>
        <a:buClr>
          <a:srgbClr val="000000"/>
        </a:buClr>
        <a:buSzPct val="100000"/>
        <a:buFont typeface="Times New Roman" pitchFamily="16" charset="0"/>
        <a:defRPr>
          <a:solidFill>
            <a:srgbClr val="000000"/>
          </a:solidFill>
          <a:latin typeface="Calibri" charset="0"/>
          <a:ea typeface="SimSun" charset="0"/>
          <a:cs typeface="SimSun" charset="0"/>
        </a:defRPr>
      </a:lvl6pPr>
      <a:lvl7pPr marL="2971800" indent="-228600" algn="l" defTabSz="457200" rtl="0" fontAlgn="base">
        <a:lnSpc>
          <a:spcPct val="102000"/>
        </a:lnSpc>
        <a:spcBef>
          <a:spcPct val="0"/>
        </a:spcBef>
        <a:spcAft>
          <a:spcPct val="0"/>
        </a:spcAft>
        <a:buClr>
          <a:srgbClr val="000000"/>
        </a:buClr>
        <a:buSzPct val="100000"/>
        <a:buFont typeface="Times New Roman" pitchFamily="16" charset="0"/>
        <a:defRPr>
          <a:solidFill>
            <a:srgbClr val="000000"/>
          </a:solidFill>
          <a:latin typeface="Calibri" charset="0"/>
          <a:ea typeface="SimSun" charset="0"/>
          <a:cs typeface="SimSun" charset="0"/>
        </a:defRPr>
      </a:lvl7pPr>
      <a:lvl8pPr marL="3429000" indent="-228600" algn="l" defTabSz="457200" rtl="0" fontAlgn="base">
        <a:lnSpc>
          <a:spcPct val="102000"/>
        </a:lnSpc>
        <a:spcBef>
          <a:spcPct val="0"/>
        </a:spcBef>
        <a:spcAft>
          <a:spcPct val="0"/>
        </a:spcAft>
        <a:buClr>
          <a:srgbClr val="000000"/>
        </a:buClr>
        <a:buSzPct val="100000"/>
        <a:buFont typeface="Times New Roman" pitchFamily="16" charset="0"/>
        <a:defRPr>
          <a:solidFill>
            <a:srgbClr val="000000"/>
          </a:solidFill>
          <a:latin typeface="Calibri" charset="0"/>
          <a:ea typeface="SimSun" charset="0"/>
          <a:cs typeface="SimSun" charset="0"/>
        </a:defRPr>
      </a:lvl8pPr>
      <a:lvl9pPr marL="3886200" indent="-228600" algn="l" defTabSz="457200" rtl="0" fontAlgn="base">
        <a:lnSpc>
          <a:spcPct val="102000"/>
        </a:lnSpc>
        <a:spcBef>
          <a:spcPct val="0"/>
        </a:spcBef>
        <a:spcAft>
          <a:spcPct val="0"/>
        </a:spcAft>
        <a:buClr>
          <a:srgbClr val="000000"/>
        </a:buClr>
        <a:buSzPct val="100000"/>
        <a:buFont typeface="Times New Roman" pitchFamily="16" charset="0"/>
        <a:defRPr>
          <a:solidFill>
            <a:srgbClr val="000000"/>
          </a:solidFill>
          <a:latin typeface="Calibri" charset="0"/>
          <a:ea typeface="SimSun" charset="0"/>
          <a:cs typeface="SimSun" charset="0"/>
        </a:defRPr>
      </a:lvl9pPr>
    </p:titleStyle>
    <p:bodyStyle>
      <a:lvl1pPr marL="342900" indent="-342900" algn="l" defTabSz="457200" rtl="0" fontAlgn="base">
        <a:lnSpc>
          <a:spcPct val="102000"/>
        </a:lnSpc>
        <a:spcBef>
          <a:spcPct val="0"/>
        </a:spcBef>
        <a:spcAft>
          <a:spcPts val="1425"/>
        </a:spcAft>
        <a:buClr>
          <a:srgbClr val="000000"/>
        </a:buClr>
        <a:buSzPct val="100000"/>
        <a:buFont typeface="Times New Roman" pitchFamily="16" charset="0"/>
        <a:defRPr sz="3200">
          <a:solidFill>
            <a:srgbClr val="000000"/>
          </a:solidFill>
          <a:latin typeface="+mn-lt"/>
          <a:ea typeface="+mn-ea"/>
          <a:cs typeface="+mn-cs"/>
        </a:defRPr>
      </a:lvl1pPr>
      <a:lvl2pPr marL="742950" indent="-285750" algn="l" defTabSz="457200" rtl="0" fontAlgn="base">
        <a:lnSpc>
          <a:spcPct val="102000"/>
        </a:lnSpc>
        <a:spcBef>
          <a:spcPct val="0"/>
        </a:spcBef>
        <a:spcAft>
          <a:spcPts val="1138"/>
        </a:spcAft>
        <a:buClr>
          <a:srgbClr val="000000"/>
        </a:buClr>
        <a:buSzPct val="100000"/>
        <a:buFont typeface="Times New Roman" pitchFamily="16" charset="0"/>
        <a:defRPr sz="2400">
          <a:solidFill>
            <a:srgbClr val="000000"/>
          </a:solidFill>
          <a:latin typeface="+mn-lt"/>
          <a:ea typeface="+mn-ea"/>
          <a:cs typeface="+mn-cs"/>
        </a:defRPr>
      </a:lvl2pPr>
      <a:lvl3pPr marL="1143000" indent="-228600" algn="l" defTabSz="457200" rtl="0" fontAlgn="base">
        <a:lnSpc>
          <a:spcPct val="102000"/>
        </a:lnSpc>
        <a:spcBef>
          <a:spcPct val="0"/>
        </a:spcBef>
        <a:spcAft>
          <a:spcPts val="850"/>
        </a:spcAft>
        <a:buClr>
          <a:srgbClr val="000000"/>
        </a:buClr>
        <a:buSzPct val="100000"/>
        <a:buFont typeface="Times New Roman" pitchFamily="16" charset="0"/>
        <a:defRPr sz="2000">
          <a:solidFill>
            <a:srgbClr val="000000"/>
          </a:solidFill>
          <a:latin typeface="+mn-lt"/>
          <a:ea typeface="+mn-ea"/>
          <a:cs typeface="+mn-cs"/>
        </a:defRPr>
      </a:lvl3pPr>
      <a:lvl4pPr marL="1600200" indent="-228600" algn="l" defTabSz="457200" rtl="0" fontAlgn="base">
        <a:lnSpc>
          <a:spcPct val="102000"/>
        </a:lnSpc>
        <a:spcBef>
          <a:spcPct val="0"/>
        </a:spcBef>
        <a:spcAft>
          <a:spcPts val="575"/>
        </a:spcAft>
        <a:buClr>
          <a:srgbClr val="000000"/>
        </a:buClr>
        <a:buSzPct val="100000"/>
        <a:buFont typeface="Times New Roman" pitchFamily="16" charset="0"/>
        <a:defRPr sz="2000">
          <a:solidFill>
            <a:srgbClr val="000000"/>
          </a:solidFill>
          <a:latin typeface="+mn-lt"/>
          <a:ea typeface="+mn-ea"/>
          <a:cs typeface="+mn-cs"/>
        </a:defRPr>
      </a:lvl4pPr>
      <a:lvl5pPr marL="2057400" indent="-228600" algn="l" defTabSz="457200" rtl="0" fontAlgn="base">
        <a:lnSpc>
          <a:spcPct val="102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5pPr>
      <a:lvl6pPr marL="2514600" indent="-228600" algn="l" defTabSz="457200" rtl="0" fontAlgn="base">
        <a:lnSpc>
          <a:spcPct val="102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6pPr>
      <a:lvl7pPr marL="2971800" indent="-228600" algn="l" defTabSz="457200" rtl="0" fontAlgn="base">
        <a:lnSpc>
          <a:spcPct val="102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7pPr>
      <a:lvl8pPr marL="3429000" indent="-228600" algn="l" defTabSz="457200" rtl="0" fontAlgn="base">
        <a:lnSpc>
          <a:spcPct val="102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8pPr>
      <a:lvl9pPr marL="3886200" indent="-228600" algn="l" defTabSz="457200" rtl="0" fontAlgn="base">
        <a:lnSpc>
          <a:spcPct val="102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bwMode="auto">
          <a:xfrm>
            <a:off x="360363" y="373063"/>
            <a:ext cx="9356725" cy="955675"/>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4098" name="Rectangle 2"/>
          <p:cNvSpPr>
            <a:spLocks noGrp="1" noChangeArrowheads="1"/>
          </p:cNvSpPr>
          <p:nvPr>
            <p:ph type="body" idx="1"/>
          </p:nvPr>
        </p:nvSpPr>
        <p:spPr bwMode="auto">
          <a:xfrm>
            <a:off x="539750" y="2519363"/>
            <a:ext cx="9032875" cy="4235450"/>
          </a:xfrm>
          <a:prstGeom prst="rect">
            <a:avLst/>
          </a:prstGeom>
          <a:noFill/>
          <a:ln w="9525">
            <a:noFill/>
            <a:round/>
            <a:headEnd/>
            <a:tailEnd/>
          </a:ln>
          <a:effectLst/>
        </p:spPr>
        <p:txBody>
          <a:bodyPr vert="horz" wrap="square" lIns="0" tIns="2808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4099" name="Rectangle 3"/>
          <p:cNvSpPr>
            <a:spLocks noGrp="1" noChangeArrowheads="1"/>
          </p:cNvSpPr>
          <p:nvPr>
            <p:ph type="dt"/>
          </p:nvPr>
        </p:nvSpPr>
        <p:spPr bwMode="auto">
          <a:xfrm>
            <a:off x="503238" y="7031038"/>
            <a:ext cx="2344737" cy="5175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nSpc>
                <a:spcPct val="95000"/>
              </a:lnSpc>
              <a:buClrTx/>
              <a:buFontTx/>
              <a:buNone/>
              <a:tabLst>
                <a:tab pos="723900" algn="l"/>
                <a:tab pos="1447800" algn="l"/>
                <a:tab pos="2171700" algn="l"/>
              </a:tabLst>
              <a:defRPr sz="1400">
                <a:solidFill>
                  <a:srgbClr val="000000"/>
                </a:solidFill>
                <a:latin typeface="Times New Roman" pitchFamily="16" charset="0"/>
                <a:cs typeface="+mn-cs"/>
              </a:defRPr>
            </a:lvl1pPr>
          </a:lstStyle>
          <a:p>
            <a:endParaRPr lang="en-US"/>
          </a:p>
        </p:txBody>
      </p:sp>
      <p:sp>
        <p:nvSpPr>
          <p:cNvPr id="4100" name="Rectangle 4"/>
          <p:cNvSpPr>
            <a:spLocks noGrp="1" noChangeArrowheads="1"/>
          </p:cNvSpPr>
          <p:nvPr>
            <p:ph type="ftr"/>
          </p:nvPr>
        </p:nvSpPr>
        <p:spPr bwMode="auto">
          <a:xfrm>
            <a:off x="3448050" y="7031038"/>
            <a:ext cx="3192463" cy="5175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ctr">
              <a:lnSpc>
                <a:spcPct val="95000"/>
              </a:lnSpc>
              <a:buClrTx/>
              <a:buFontTx/>
              <a:buNone/>
              <a:tabLst>
                <a:tab pos="723900" algn="l"/>
                <a:tab pos="1447800" algn="l"/>
                <a:tab pos="2171700" algn="l"/>
                <a:tab pos="2895600" algn="l"/>
              </a:tabLst>
              <a:defRPr sz="1400">
                <a:solidFill>
                  <a:srgbClr val="000000"/>
                </a:solidFill>
                <a:latin typeface="Times New Roman" pitchFamily="16" charset="0"/>
                <a:cs typeface="+mn-cs"/>
              </a:defRPr>
            </a:lvl1pPr>
          </a:lstStyle>
          <a:p>
            <a:endParaRPr lang="en-US"/>
          </a:p>
        </p:txBody>
      </p:sp>
      <p:sp>
        <p:nvSpPr>
          <p:cNvPr id="4101" name="Rectangle 5"/>
          <p:cNvSpPr>
            <a:spLocks noGrp="1" noChangeArrowheads="1"/>
          </p:cNvSpPr>
          <p:nvPr>
            <p:ph type="sldNum"/>
          </p:nvPr>
        </p:nvSpPr>
        <p:spPr bwMode="auto">
          <a:xfrm>
            <a:off x="7227888" y="7031038"/>
            <a:ext cx="2344737" cy="5175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lnSpc>
                <a:spcPct val="95000"/>
              </a:lnSpc>
              <a:buClrTx/>
              <a:buFontTx/>
              <a:buNone/>
              <a:tabLst>
                <a:tab pos="723900" algn="l"/>
                <a:tab pos="1447800" algn="l"/>
                <a:tab pos="2171700" algn="l"/>
              </a:tabLst>
              <a:defRPr sz="1400">
                <a:solidFill>
                  <a:srgbClr val="000000"/>
                </a:solidFill>
                <a:latin typeface="Times New Roman" pitchFamily="16" charset="0"/>
                <a:cs typeface="+mn-cs"/>
              </a:defRPr>
            </a:lvl1pPr>
          </a:lstStyle>
          <a:p>
            <a:fld id="{AB992BED-AD7E-4C1A-99D6-4A8BC0DCA01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57200"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57200" rtl="0" fontAlgn="base" hangingPunct="0">
        <a:lnSpc>
          <a:spcPct val="93000"/>
        </a:lnSpc>
        <a:spcBef>
          <a:spcPct val="0"/>
        </a:spcBef>
        <a:spcAft>
          <a:spcPts val="1413"/>
        </a:spcAft>
        <a:buClr>
          <a:srgbClr val="000000"/>
        </a:buClr>
        <a:buSzPct val="100000"/>
        <a:buFont typeface="Times New Roman" pitchFamily="16" charset="0"/>
        <a:defRPr sz="3200">
          <a:solidFill>
            <a:srgbClr val="000000"/>
          </a:solidFill>
          <a:latin typeface="+mn-lt"/>
          <a:ea typeface="+mn-ea"/>
          <a:cs typeface="+mn-cs"/>
        </a:defRPr>
      </a:lvl1pPr>
      <a:lvl2pPr marL="742950" indent="-285750" algn="l" defTabSz="457200" rtl="0" fontAlgn="base" hangingPunct="0">
        <a:lnSpc>
          <a:spcPct val="93000"/>
        </a:lnSpc>
        <a:spcBef>
          <a:spcPct val="0"/>
        </a:spcBef>
        <a:spcAft>
          <a:spcPts val="1138"/>
        </a:spcAft>
        <a:buClr>
          <a:srgbClr val="000000"/>
        </a:buClr>
        <a:buSzPct val="100000"/>
        <a:buFont typeface="Times New Roman" pitchFamily="16" charset="0"/>
        <a:defRPr sz="2800">
          <a:solidFill>
            <a:srgbClr val="000000"/>
          </a:solidFill>
          <a:latin typeface="+mn-lt"/>
          <a:cs typeface="+mn-cs"/>
        </a:defRPr>
      </a:lvl2pPr>
      <a:lvl3pPr marL="1143000" indent="-228600" algn="l" defTabSz="457200" rtl="0" fontAlgn="base" hangingPunct="0">
        <a:lnSpc>
          <a:spcPct val="93000"/>
        </a:lnSpc>
        <a:spcBef>
          <a:spcPct val="0"/>
        </a:spcBef>
        <a:spcAft>
          <a:spcPts val="850"/>
        </a:spcAft>
        <a:buClr>
          <a:srgbClr val="000000"/>
        </a:buClr>
        <a:buSzPct val="100000"/>
        <a:buFont typeface="Times New Roman" pitchFamily="16" charset="0"/>
        <a:defRPr sz="2400">
          <a:solidFill>
            <a:srgbClr val="000000"/>
          </a:solidFill>
          <a:latin typeface="+mn-lt"/>
          <a:cs typeface="+mn-cs"/>
        </a:defRPr>
      </a:lvl3pPr>
      <a:lvl4pPr marL="1600200" indent="-228600" algn="l" defTabSz="457200" rtl="0" fontAlgn="base" hangingPunct="0">
        <a:lnSpc>
          <a:spcPct val="93000"/>
        </a:lnSpc>
        <a:spcBef>
          <a:spcPct val="0"/>
        </a:spcBef>
        <a:spcAft>
          <a:spcPts val="575"/>
        </a:spcAft>
        <a:buClr>
          <a:srgbClr val="000000"/>
        </a:buClr>
        <a:buSzPct val="100000"/>
        <a:buFont typeface="Times New Roman" pitchFamily="16" charset="0"/>
        <a:defRPr sz="2000">
          <a:solidFill>
            <a:srgbClr val="000000"/>
          </a:solidFill>
          <a:latin typeface="+mn-lt"/>
          <a:cs typeface="+mn-cs"/>
        </a:defRPr>
      </a:lvl4pPr>
      <a:lvl5pPr marL="20574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5pPr>
      <a:lvl6pPr marL="25146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6pPr>
      <a:lvl7pPr marL="29718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7pPr>
      <a:lvl8pPr marL="34290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8pPr>
      <a:lvl9pPr marL="3886200" indent="-228600" algn="l" defTabSz="457200"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wmf"/><Relationship Id="rId7" Type="http://schemas.openxmlformats.org/officeDocument/2006/relationships/image" Target="../media/image22.wmf"/><Relationship Id="rId2" Type="http://schemas.openxmlformats.org/officeDocument/2006/relationships/image" Target="../media/image17.wmf"/><Relationship Id="rId1" Type="http://schemas.openxmlformats.org/officeDocument/2006/relationships/slideLayout" Target="../slideLayouts/slideLayout1.xml"/><Relationship Id="rId6" Type="http://schemas.openxmlformats.org/officeDocument/2006/relationships/image" Target="../media/image21.gif"/><Relationship Id="rId5" Type="http://schemas.openxmlformats.org/officeDocument/2006/relationships/image" Target="../media/image20.wmf"/><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hyperlink" Target="http://digital.lib.usu.edu/cdm/landingpage/collection/Latino" TargetMode="External"/><Relationship Id="rId1" Type="http://schemas.openxmlformats.org/officeDocument/2006/relationships/slideLayout" Target="../slideLayouts/slideLayout8.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Cache Valley, Utah:</a:t>
            </a:r>
            <a:br>
              <a:rPr lang="en-US" b="1" dirty="0"/>
            </a:br>
            <a:r>
              <a:rPr lang="en-US" b="1" dirty="0"/>
              <a:t> Latino/Latina Voices &amp; History</a:t>
            </a:r>
            <a:endParaRPr lang="en-US" dirty="0"/>
          </a:p>
        </p:txBody>
      </p:sp>
      <p:sp>
        <p:nvSpPr>
          <p:cNvPr id="3" name="Subtitle 2"/>
          <p:cNvSpPr>
            <a:spLocks noGrp="1"/>
          </p:cNvSpPr>
          <p:nvPr>
            <p:ph type="subTitle" idx="1"/>
          </p:nvPr>
        </p:nvSpPr>
        <p:spPr>
          <a:xfrm>
            <a:off x="4049712" y="5151437"/>
            <a:ext cx="5562600" cy="1600200"/>
          </a:xfrm>
        </p:spPr>
        <p:txBody>
          <a:bodyPr/>
          <a:lstStyle/>
          <a:p>
            <a:pPr algn="r" eaLnBrk="1" hangingPunct="1">
              <a:lnSpc>
                <a:spcPct val="80000"/>
              </a:lnSpc>
              <a:defRPr/>
            </a:pPr>
            <a:r>
              <a:rPr lang="en-US" sz="2400" dirty="0"/>
              <a:t>Eduardo Ortiz, Ph.D</a:t>
            </a:r>
            <a:r>
              <a:rPr lang="en-US" sz="2400" dirty="0" smtClean="0"/>
              <a:t>.</a:t>
            </a:r>
          </a:p>
          <a:p>
            <a:pPr algn="r" eaLnBrk="1" hangingPunct="1">
              <a:lnSpc>
                <a:spcPct val="80000"/>
              </a:lnSpc>
              <a:defRPr/>
            </a:pPr>
            <a:r>
              <a:rPr lang="en-US" sz="2400" dirty="0" smtClean="0"/>
              <a:t>Maria Spicer-Escalante, Ph.D.</a:t>
            </a:r>
          </a:p>
          <a:p>
            <a:pPr algn="r" eaLnBrk="1" hangingPunct="1">
              <a:lnSpc>
                <a:spcPct val="80000"/>
              </a:lnSpc>
              <a:defRPr/>
            </a:pPr>
            <a:r>
              <a:rPr lang="en-US" sz="2400" dirty="0" smtClean="0"/>
              <a:t>Randy </a:t>
            </a:r>
            <a:r>
              <a:rPr lang="en-US" sz="2400" dirty="0" err="1" smtClean="0"/>
              <a:t>Wiliams</a:t>
            </a:r>
            <a:endParaRPr lang="en-US" sz="2400" dirty="0" smtClean="0"/>
          </a:p>
          <a:p>
            <a:pPr algn="r" eaLnBrk="1" hangingPunct="1">
              <a:lnSpc>
                <a:spcPct val="80000"/>
              </a:lnSpc>
              <a:defRPr/>
            </a:pPr>
            <a:r>
              <a:rPr lang="en-US" sz="2400" dirty="0" smtClean="0"/>
              <a:t>Utah State University</a:t>
            </a:r>
            <a:endParaRPr lang="en-US" sz="2400" dirty="0"/>
          </a:p>
        </p:txBody>
      </p:sp>
    </p:spTree>
    <p:extLst>
      <p:ext uri="{BB962C8B-B14F-4D97-AF65-F5344CB8AC3E}">
        <p14:creationId xmlns:p14="http://schemas.microsoft.com/office/powerpoint/2010/main" val="1521430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025" y="350837"/>
            <a:ext cx="9072564" cy="990600"/>
          </a:xfrm>
          <a:solidFill>
            <a:schemeClr val="accent3"/>
          </a:solidFill>
        </p:spPr>
        <p:txBody>
          <a:bodyPr>
            <a:noAutofit/>
          </a:bodyPr>
          <a:lstStyle/>
          <a:p>
            <a:r>
              <a:rPr lang="en-US" sz="4000" dirty="0">
                <a:solidFill>
                  <a:sysClr val="windowText" lastClr="000000"/>
                </a:solidFill>
              </a:rPr>
              <a:t>Latino Demographics in </a:t>
            </a:r>
            <a:br>
              <a:rPr lang="en-US" sz="4000" dirty="0">
                <a:solidFill>
                  <a:sysClr val="windowText" lastClr="000000"/>
                </a:solidFill>
              </a:rPr>
            </a:br>
            <a:r>
              <a:rPr lang="en-US" sz="4000" dirty="0">
                <a:solidFill>
                  <a:sysClr val="windowText" lastClr="000000"/>
                </a:solidFill>
              </a:rPr>
              <a:t>Cache </a:t>
            </a:r>
            <a:r>
              <a:rPr lang="en-US" sz="4000" dirty="0" smtClean="0">
                <a:solidFill>
                  <a:sysClr val="windowText" lastClr="000000"/>
                </a:solidFill>
              </a:rPr>
              <a:t>Valley: </a:t>
            </a:r>
            <a:r>
              <a:rPr lang="en-US" sz="4000" b="1" u="sng" dirty="0" smtClean="0">
                <a:solidFill>
                  <a:sysClr val="windowText" lastClr="000000"/>
                </a:solidFill>
              </a:rPr>
              <a:t>Gender Trends</a:t>
            </a:r>
            <a:endParaRPr lang="en-US" sz="4000" b="1" u="sng" dirty="0">
              <a:solidFill>
                <a:sysClr val="windowText" lastClr="000000"/>
              </a:solidFill>
            </a:endParaRPr>
          </a:p>
        </p:txBody>
      </p:sp>
      <p:sp>
        <p:nvSpPr>
          <p:cNvPr id="3" name="Content Placeholder 2"/>
          <p:cNvSpPr>
            <a:spLocks noGrp="1"/>
          </p:cNvSpPr>
          <p:nvPr>
            <p:ph sz="quarter" idx="1"/>
          </p:nvPr>
        </p:nvSpPr>
        <p:spPr>
          <a:xfrm>
            <a:off x="716615" y="2560636"/>
            <a:ext cx="8523958" cy="4327067"/>
          </a:xfrm>
          <a:ln>
            <a:solidFill>
              <a:schemeClr val="tx1"/>
            </a:solidFill>
          </a:ln>
        </p:spPr>
        <p:txBody>
          <a:bodyPr/>
          <a:lstStyle/>
          <a:p>
            <a:r>
              <a:rPr lang="en-US" b="1" u="sng" dirty="0" smtClean="0"/>
              <a:t>Census 1970</a:t>
            </a:r>
          </a:p>
          <a:p>
            <a:r>
              <a:rPr lang="en-US" dirty="0" smtClean="0"/>
              <a:t>	Hispanic Latinos Males: 57%</a:t>
            </a:r>
          </a:p>
          <a:p>
            <a:r>
              <a:rPr lang="en-US" dirty="0" smtClean="0"/>
              <a:t>	Hispanic </a:t>
            </a:r>
            <a:r>
              <a:rPr lang="en-US" dirty="0"/>
              <a:t>Latinos </a:t>
            </a:r>
            <a:r>
              <a:rPr lang="en-US" dirty="0" smtClean="0"/>
              <a:t>Females</a:t>
            </a:r>
            <a:r>
              <a:rPr lang="en-US" dirty="0"/>
              <a:t>: </a:t>
            </a:r>
            <a:r>
              <a:rPr lang="en-US" dirty="0" smtClean="0"/>
              <a:t>43%</a:t>
            </a:r>
            <a:endParaRPr lang="en-US" dirty="0"/>
          </a:p>
          <a:p>
            <a:r>
              <a:rPr lang="en-US" b="1" u="sng" dirty="0" smtClean="0"/>
              <a:t>Census 2010</a:t>
            </a:r>
          </a:p>
          <a:p>
            <a:r>
              <a:rPr lang="en-US" dirty="0" smtClean="0"/>
              <a:t>	Hispanic </a:t>
            </a:r>
            <a:r>
              <a:rPr lang="en-US" dirty="0"/>
              <a:t>Latinos Males: </a:t>
            </a:r>
            <a:r>
              <a:rPr lang="en-US" dirty="0" smtClean="0"/>
              <a:t>52%</a:t>
            </a:r>
          </a:p>
          <a:p>
            <a:r>
              <a:rPr lang="en-US" dirty="0" smtClean="0"/>
              <a:t>	Hispanic Latinas Females</a:t>
            </a:r>
            <a:r>
              <a:rPr lang="en-US" dirty="0"/>
              <a:t>: </a:t>
            </a:r>
            <a:r>
              <a:rPr lang="en-US" dirty="0" smtClean="0"/>
              <a:t>48%</a:t>
            </a:r>
            <a:endParaRPr lang="en-US" dirty="0"/>
          </a:p>
          <a:p>
            <a:endParaRPr lang="en-US" b="1" u="sng" dirty="0"/>
          </a:p>
          <a:p>
            <a:endParaRPr lang="en-US" dirty="0" smtClean="0"/>
          </a:p>
        </p:txBody>
      </p:sp>
    </p:spTree>
    <p:extLst>
      <p:ext uri="{BB962C8B-B14F-4D97-AF65-F5344CB8AC3E}">
        <p14:creationId xmlns:p14="http://schemas.microsoft.com/office/powerpoint/2010/main" val="1888089055"/>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025" y="350837"/>
            <a:ext cx="9072564" cy="990600"/>
          </a:xfrm>
          <a:solidFill>
            <a:schemeClr val="accent3"/>
          </a:solidFill>
        </p:spPr>
        <p:txBody>
          <a:bodyPr>
            <a:noAutofit/>
          </a:bodyPr>
          <a:lstStyle/>
          <a:p>
            <a:r>
              <a:rPr lang="en-US" sz="4000" dirty="0">
                <a:solidFill>
                  <a:sysClr val="windowText" lastClr="000000"/>
                </a:solidFill>
              </a:rPr>
              <a:t>Latino Demographics in </a:t>
            </a:r>
            <a:br>
              <a:rPr lang="en-US" sz="4000" dirty="0">
                <a:solidFill>
                  <a:sysClr val="windowText" lastClr="000000"/>
                </a:solidFill>
              </a:rPr>
            </a:br>
            <a:r>
              <a:rPr lang="en-US" sz="4000" dirty="0">
                <a:solidFill>
                  <a:sysClr val="windowText" lastClr="000000"/>
                </a:solidFill>
              </a:rPr>
              <a:t>Cache Valley</a:t>
            </a:r>
          </a:p>
        </p:txBody>
      </p:sp>
      <p:sp>
        <p:nvSpPr>
          <p:cNvPr id="3" name="Content Placeholder 2"/>
          <p:cNvSpPr>
            <a:spLocks noGrp="1"/>
          </p:cNvSpPr>
          <p:nvPr>
            <p:ph sz="quarter" idx="1"/>
          </p:nvPr>
        </p:nvSpPr>
        <p:spPr>
          <a:xfrm>
            <a:off x="716615" y="2560636"/>
            <a:ext cx="8523958" cy="4327067"/>
          </a:xfrm>
          <a:ln>
            <a:solidFill>
              <a:schemeClr val="tx1"/>
            </a:solidFill>
          </a:ln>
        </p:spPr>
        <p:txBody>
          <a:bodyPr/>
          <a:lstStyle/>
          <a:p>
            <a:r>
              <a:rPr lang="en-US" b="1" u="sng" dirty="0" smtClean="0"/>
              <a:t>Census 2010</a:t>
            </a:r>
          </a:p>
          <a:p>
            <a:pPr lvl="1"/>
            <a:r>
              <a:rPr lang="en-US" sz="3200" b="1" dirty="0" smtClean="0"/>
              <a:t>Median age</a:t>
            </a:r>
          </a:p>
          <a:p>
            <a:pPr lvl="2"/>
            <a:r>
              <a:rPr lang="en-US" sz="3200" dirty="0" smtClean="0"/>
              <a:t>US White population:			40.3 years</a:t>
            </a:r>
          </a:p>
          <a:p>
            <a:pPr lvl="2"/>
            <a:r>
              <a:rPr lang="en-US" sz="3200" dirty="0" smtClean="0"/>
              <a:t>Utah White population: 		30.2 years</a:t>
            </a:r>
          </a:p>
          <a:p>
            <a:pPr lvl="2"/>
            <a:r>
              <a:rPr lang="en-US" sz="3200" dirty="0" smtClean="0"/>
              <a:t>Cache Valley White pop: 		26 years</a:t>
            </a:r>
          </a:p>
          <a:p>
            <a:pPr lvl="2"/>
            <a:r>
              <a:rPr lang="en-US" sz="3200" dirty="0" smtClean="0"/>
              <a:t>Cache Valley Latino pop:		21 years</a:t>
            </a:r>
          </a:p>
        </p:txBody>
      </p:sp>
    </p:spTree>
    <p:extLst>
      <p:ext uri="{BB962C8B-B14F-4D97-AF65-F5344CB8AC3E}">
        <p14:creationId xmlns:p14="http://schemas.microsoft.com/office/powerpoint/2010/main" val="4249834129"/>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04" y="349740"/>
            <a:ext cx="8911307" cy="910207"/>
          </a:xfrm>
          <a:solidFill>
            <a:schemeClr val="accent3"/>
          </a:solidFill>
        </p:spPr>
        <p:txBody>
          <a:bodyPr/>
          <a:lstStyle/>
          <a:p>
            <a:r>
              <a:rPr lang="en-US" sz="4000" dirty="0">
                <a:solidFill>
                  <a:sysClr val="windowText" lastClr="000000"/>
                </a:solidFill>
              </a:rPr>
              <a:t>Latino Demographics in Cache </a:t>
            </a:r>
            <a:r>
              <a:rPr lang="en-US" sz="4000" dirty="0" smtClean="0">
                <a:solidFill>
                  <a:sysClr val="windowText" lastClr="000000"/>
                </a:solidFill>
              </a:rPr>
              <a:t>Valley: Age Distribution</a:t>
            </a:r>
            <a:endParaRPr lang="en-US" sz="4000" dirty="0">
              <a:solidFill>
                <a:sysClr val="windowText" lastClr="000000"/>
              </a:solidFill>
            </a:endParaRPr>
          </a:p>
        </p:txBody>
      </p:sp>
      <p:sp>
        <p:nvSpPr>
          <p:cNvPr id="3" name="Content Placeholder 2"/>
          <p:cNvSpPr>
            <a:spLocks noGrp="1"/>
          </p:cNvSpPr>
          <p:nvPr>
            <p:ph sz="quarter" idx="1"/>
          </p:nvPr>
        </p:nvSpPr>
        <p:spPr>
          <a:xfrm>
            <a:off x="800620" y="2484437"/>
            <a:ext cx="8354492" cy="4038600"/>
          </a:xfrm>
          <a:ln>
            <a:solidFill>
              <a:schemeClr val="tx1"/>
            </a:solidFill>
          </a:ln>
        </p:spPr>
        <p:txBody>
          <a:bodyPr/>
          <a:lstStyle/>
          <a:p>
            <a:r>
              <a:rPr lang="en-US" b="1" dirty="0" smtClean="0"/>
              <a:t>Census 2010 – Cache Valley</a:t>
            </a:r>
          </a:p>
          <a:p>
            <a:pPr lvl="1"/>
            <a:r>
              <a:rPr lang="en-US" sz="3000" dirty="0"/>
              <a:t>% under 15 years White Population: 	26%</a:t>
            </a:r>
          </a:p>
          <a:p>
            <a:pPr lvl="1"/>
            <a:r>
              <a:rPr lang="en-US" sz="3000" dirty="0"/>
              <a:t>% under 15 years Latino:		</a:t>
            </a:r>
            <a:r>
              <a:rPr lang="en-US" sz="3000" dirty="0" smtClean="0"/>
              <a:t>			37</a:t>
            </a:r>
            <a:r>
              <a:rPr lang="en-US" sz="3000" dirty="0"/>
              <a:t>%</a:t>
            </a:r>
          </a:p>
          <a:p>
            <a:pPr lvl="1"/>
            <a:endParaRPr lang="en-US" sz="3000" dirty="0" smtClean="0"/>
          </a:p>
          <a:p>
            <a:pPr lvl="1"/>
            <a:r>
              <a:rPr lang="en-US" sz="3000" dirty="0" smtClean="0"/>
              <a:t>% </a:t>
            </a:r>
            <a:r>
              <a:rPr lang="en-US" sz="3000" dirty="0"/>
              <a:t>over 55 years White Population: 	16%</a:t>
            </a:r>
          </a:p>
          <a:p>
            <a:pPr lvl="1"/>
            <a:r>
              <a:rPr lang="en-US" sz="3000" dirty="0"/>
              <a:t>% over 60 years Latino:		</a:t>
            </a:r>
            <a:r>
              <a:rPr lang="en-US" sz="3000" dirty="0" smtClean="0"/>
              <a:t>				5%</a:t>
            </a:r>
            <a:endParaRPr lang="en-US" sz="3000" dirty="0"/>
          </a:p>
        </p:txBody>
      </p:sp>
    </p:spTree>
    <p:extLst>
      <p:ext uri="{BB962C8B-B14F-4D97-AF65-F5344CB8AC3E}">
        <p14:creationId xmlns:p14="http://schemas.microsoft.com/office/powerpoint/2010/main" val="353277049"/>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04" y="349740"/>
            <a:ext cx="8987507" cy="910207"/>
          </a:xfrm>
          <a:solidFill>
            <a:schemeClr val="accent3"/>
          </a:solidFill>
        </p:spPr>
        <p:txBody>
          <a:bodyPr/>
          <a:lstStyle/>
          <a:p>
            <a:r>
              <a:rPr lang="en-US" sz="4000" dirty="0">
                <a:solidFill>
                  <a:sysClr val="windowText" lastClr="000000"/>
                </a:solidFill>
              </a:rPr>
              <a:t>Latino Demographics in Cache </a:t>
            </a:r>
            <a:r>
              <a:rPr lang="en-US" sz="4000" dirty="0" smtClean="0">
                <a:solidFill>
                  <a:sysClr val="windowText" lastClr="000000"/>
                </a:solidFill>
              </a:rPr>
              <a:t>Valley:</a:t>
            </a:r>
            <a:br>
              <a:rPr lang="en-US" sz="4000" dirty="0" smtClean="0">
                <a:solidFill>
                  <a:sysClr val="windowText" lastClr="000000"/>
                </a:solidFill>
              </a:rPr>
            </a:br>
            <a:r>
              <a:rPr lang="en-US" sz="4000" dirty="0" smtClean="0">
                <a:solidFill>
                  <a:sysClr val="windowText" lastClr="000000"/>
                </a:solidFill>
              </a:rPr>
              <a:t>Poverty &amp; Employment</a:t>
            </a:r>
            <a:endParaRPr lang="en-US" sz="4000" dirty="0">
              <a:solidFill>
                <a:sysClr val="windowText" lastClr="000000"/>
              </a:solidFill>
            </a:endParaRPr>
          </a:p>
        </p:txBody>
      </p:sp>
      <p:sp>
        <p:nvSpPr>
          <p:cNvPr id="3" name="Content Placeholder 2"/>
          <p:cNvSpPr>
            <a:spLocks noGrp="1"/>
          </p:cNvSpPr>
          <p:nvPr>
            <p:ph sz="quarter" idx="1"/>
          </p:nvPr>
        </p:nvSpPr>
        <p:spPr>
          <a:xfrm>
            <a:off x="800620" y="2408237"/>
            <a:ext cx="8430692" cy="4572000"/>
          </a:xfrm>
          <a:ln>
            <a:solidFill>
              <a:schemeClr val="tx1"/>
            </a:solidFill>
          </a:ln>
        </p:spPr>
        <p:txBody>
          <a:bodyPr/>
          <a:lstStyle/>
          <a:p>
            <a:r>
              <a:rPr lang="en-US" b="1" dirty="0" smtClean="0"/>
              <a:t>ACS 2006 – 2010 (5 years estimates)</a:t>
            </a:r>
          </a:p>
          <a:p>
            <a:pPr lvl="1"/>
            <a:r>
              <a:rPr lang="en-US" sz="3200" b="1" dirty="0" smtClean="0"/>
              <a:t>Unemployment</a:t>
            </a:r>
            <a:r>
              <a:rPr lang="en-US" sz="3200" dirty="0" smtClean="0"/>
              <a:t> (16 years and over)</a:t>
            </a:r>
          </a:p>
          <a:p>
            <a:pPr lvl="2"/>
            <a:r>
              <a:rPr lang="en-US" sz="3200" dirty="0" smtClean="0"/>
              <a:t>White population:				5%</a:t>
            </a:r>
          </a:p>
          <a:p>
            <a:pPr lvl="2"/>
            <a:r>
              <a:rPr lang="en-US" sz="3200" dirty="0" smtClean="0"/>
              <a:t>Hispanic or Latino: 			7%</a:t>
            </a:r>
          </a:p>
          <a:p>
            <a:pPr lvl="1"/>
            <a:endParaRPr lang="en-US" sz="3200" dirty="0" smtClean="0"/>
          </a:p>
          <a:p>
            <a:pPr lvl="1"/>
            <a:r>
              <a:rPr lang="en-US" sz="3200" b="1" dirty="0" smtClean="0"/>
              <a:t>Poverty</a:t>
            </a:r>
          </a:p>
          <a:p>
            <a:pPr lvl="2"/>
            <a:r>
              <a:rPr lang="en-US" sz="3200" dirty="0"/>
              <a:t>White population:	</a:t>
            </a:r>
            <a:r>
              <a:rPr lang="en-US" sz="3200" dirty="0" smtClean="0"/>
              <a:t>			14%</a:t>
            </a:r>
            <a:endParaRPr lang="en-US" sz="3200" dirty="0"/>
          </a:p>
          <a:p>
            <a:pPr lvl="2"/>
            <a:r>
              <a:rPr lang="en-US" sz="3200" dirty="0"/>
              <a:t>Hispanic or Latino: </a:t>
            </a:r>
            <a:r>
              <a:rPr lang="en-US" sz="3200" dirty="0" smtClean="0"/>
              <a:t>			26%</a:t>
            </a:r>
            <a:endParaRPr lang="en-US" sz="3200" dirty="0"/>
          </a:p>
        </p:txBody>
      </p:sp>
    </p:spTree>
    <p:extLst>
      <p:ext uri="{BB962C8B-B14F-4D97-AF65-F5344CB8AC3E}">
        <p14:creationId xmlns:p14="http://schemas.microsoft.com/office/powerpoint/2010/main" val="3882852602"/>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solidFill>
        </p:spPr>
        <p:txBody>
          <a:bodyPr>
            <a:normAutofit/>
          </a:bodyPr>
          <a:lstStyle/>
          <a:p>
            <a:r>
              <a:rPr lang="en-US" sz="4000" dirty="0" smtClean="0">
                <a:solidFill>
                  <a:sysClr val="windowText" lastClr="000000"/>
                </a:solidFill>
              </a:rPr>
              <a:t>Why Cache Valley</a:t>
            </a:r>
            <a:endParaRPr lang="en-US" sz="4000" dirty="0">
              <a:solidFill>
                <a:sysClr val="windowText" lastClr="000000"/>
              </a:solidFill>
            </a:endParaRPr>
          </a:p>
        </p:txBody>
      </p:sp>
      <p:sp>
        <p:nvSpPr>
          <p:cNvPr id="3" name="Content Placeholder 2"/>
          <p:cNvSpPr>
            <a:spLocks noGrp="1"/>
          </p:cNvSpPr>
          <p:nvPr>
            <p:ph sz="quarter" idx="1"/>
          </p:nvPr>
        </p:nvSpPr>
        <p:spPr>
          <a:xfrm>
            <a:off x="239712" y="2408237"/>
            <a:ext cx="9677399" cy="4572000"/>
          </a:xfrm>
          <a:ln>
            <a:solidFill>
              <a:schemeClr val="tx1"/>
            </a:solidFill>
          </a:ln>
        </p:spPr>
        <p:txBody>
          <a:bodyPr/>
          <a:lstStyle/>
          <a:p>
            <a:r>
              <a:rPr lang="es-ES_tradnl" sz="2200" i="1" dirty="0" smtClean="0"/>
              <a:t>“</a:t>
            </a:r>
            <a:r>
              <a:rPr lang="es-ES_tradnl" sz="2200" dirty="0"/>
              <a:t>Bueno, por supuesto tienen la paz de aquí, la seguridad, aquí sales a la calle y no tienes miedo que alguien te va a asaltar, que alguien te va a robar, que alguien te va a matar, sino que la paz y la seguridad… probablemente comida nunca falta, allá nosotras a veces no teníamos que comer entonces te conformabas con lo que había… en las escuelas aquí todo se facilita pero nosotras allá teníamos que estudiar duro y para mantenerte tenías que de verdad esforzarte. </a:t>
            </a:r>
            <a:r>
              <a:rPr lang="en-US" sz="2200" dirty="0" err="1"/>
              <a:t>Entonces</a:t>
            </a:r>
            <a:r>
              <a:rPr lang="en-US" sz="2200" dirty="0"/>
              <a:t> </a:t>
            </a:r>
            <a:r>
              <a:rPr lang="en-US" sz="2200" dirty="0" err="1"/>
              <a:t>yo</a:t>
            </a:r>
            <a:r>
              <a:rPr lang="en-US" sz="2200" dirty="0"/>
              <a:t> </a:t>
            </a:r>
            <a:r>
              <a:rPr lang="en-US" sz="2200" dirty="0" err="1"/>
              <a:t>veo</a:t>
            </a:r>
            <a:r>
              <a:rPr lang="en-US" sz="2200" dirty="0"/>
              <a:t> </a:t>
            </a:r>
            <a:r>
              <a:rPr lang="en-US" sz="2200" dirty="0" err="1"/>
              <a:t>que</a:t>
            </a:r>
            <a:r>
              <a:rPr lang="en-US" sz="2200" dirty="0"/>
              <a:t> </a:t>
            </a:r>
            <a:r>
              <a:rPr lang="en-US" sz="2200" dirty="0" err="1"/>
              <a:t>aquí</a:t>
            </a:r>
            <a:r>
              <a:rPr lang="en-US" sz="2200" dirty="0"/>
              <a:t> es </a:t>
            </a:r>
            <a:r>
              <a:rPr lang="en-US" sz="2200" dirty="0" err="1"/>
              <a:t>todo</a:t>
            </a:r>
            <a:r>
              <a:rPr lang="en-US" sz="2200" dirty="0"/>
              <a:t> </a:t>
            </a:r>
            <a:r>
              <a:rPr lang="en-US" sz="2200" dirty="0" err="1"/>
              <a:t>más</a:t>
            </a:r>
            <a:r>
              <a:rPr lang="en-US" sz="2200" dirty="0"/>
              <a:t> </a:t>
            </a:r>
            <a:r>
              <a:rPr lang="en-US" sz="2200" dirty="0" err="1"/>
              <a:t>fácil</a:t>
            </a:r>
            <a:r>
              <a:rPr lang="en-US" sz="2200" dirty="0" smtClean="0"/>
              <a:t>.</a:t>
            </a:r>
            <a:r>
              <a:rPr lang="en-US" sz="2200" i="1" dirty="0" smtClean="0"/>
              <a:t>”</a:t>
            </a:r>
          </a:p>
          <a:p>
            <a:r>
              <a:rPr lang="en-US" sz="2200" i="1" dirty="0"/>
              <a:t>	“Well, of course there is peace and safety here. You go out and you are not afraid of getting assaulted, robbed, and killed; (here) there is peace and safety… there is not lack of food (here), sometimes we had nothing to eat (there), then you got what you had… here everything is easy at the schools, but there (her country) we had to study hard to hang in there, you had to make truly efforts. Then, I think everything here is easier.”</a:t>
            </a:r>
            <a:endParaRPr lang="en-US" sz="2200" dirty="0"/>
          </a:p>
        </p:txBody>
      </p:sp>
    </p:spTree>
    <p:extLst>
      <p:ext uri="{BB962C8B-B14F-4D97-AF65-F5344CB8AC3E}">
        <p14:creationId xmlns:p14="http://schemas.microsoft.com/office/powerpoint/2010/main" val="3662024921"/>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solidFill>
        </p:spPr>
        <p:txBody>
          <a:bodyPr>
            <a:normAutofit/>
          </a:bodyPr>
          <a:lstStyle/>
          <a:p>
            <a:r>
              <a:rPr lang="en-US" sz="4000" dirty="0" smtClean="0">
                <a:solidFill>
                  <a:sysClr val="windowText" lastClr="000000"/>
                </a:solidFill>
              </a:rPr>
              <a:t>Place Comparisons</a:t>
            </a:r>
            <a:endParaRPr lang="en-US" sz="4000" dirty="0">
              <a:solidFill>
                <a:sysClr val="windowText" lastClr="000000"/>
              </a:solidFill>
            </a:endParaRPr>
          </a:p>
        </p:txBody>
      </p:sp>
      <p:sp>
        <p:nvSpPr>
          <p:cNvPr id="3" name="Content Placeholder 2"/>
          <p:cNvSpPr>
            <a:spLocks noGrp="1"/>
          </p:cNvSpPr>
          <p:nvPr>
            <p:ph sz="quarter" idx="1"/>
          </p:nvPr>
        </p:nvSpPr>
        <p:spPr>
          <a:xfrm>
            <a:off x="468312" y="2408237"/>
            <a:ext cx="9448799" cy="4648200"/>
          </a:xfrm>
          <a:ln>
            <a:solidFill>
              <a:schemeClr val="tx1"/>
            </a:solidFill>
          </a:ln>
        </p:spPr>
        <p:txBody>
          <a:bodyPr/>
          <a:lstStyle/>
          <a:p>
            <a:r>
              <a:rPr lang="es-ES_tradnl" sz="2800" i="1" dirty="0"/>
              <a:t>“</a:t>
            </a:r>
            <a:r>
              <a:rPr lang="es-ES_tradnl" sz="2800" dirty="0"/>
              <a:t>Aquí uno tiene muchas cosas que no tiene allá. Por ejemplo, allá nunca tuvimos carro, siempre andábamos en busetas, en buses, que llama uno. Pero normal… En la niñez tuve que trabajar, porque yo nací cuando mi papá tenía 53 o 54 años y tuve que empezar a trabajar temprano para poder ayudar a la familia.</a:t>
            </a:r>
            <a:r>
              <a:rPr lang="es-ES_tradnl" sz="2800" i="1" dirty="0"/>
              <a:t>”</a:t>
            </a:r>
            <a:endParaRPr lang="en-US" sz="2800" dirty="0"/>
          </a:p>
          <a:p>
            <a:r>
              <a:rPr lang="en-US" sz="2800" i="1" dirty="0" smtClean="0"/>
              <a:t>“</a:t>
            </a:r>
            <a:r>
              <a:rPr lang="en-US" sz="2800" i="1" dirty="0"/>
              <a:t>Here we have many things we didn’t have there. For example, we never had a car and we always used buses. It was common… In my childhood I had to work, because I was born when my dad was 53 or 54 years old and I had to start working early to help my family”</a:t>
            </a:r>
            <a:endParaRPr lang="en-US" sz="2800" dirty="0"/>
          </a:p>
          <a:p>
            <a:endParaRPr lang="en-US" sz="2000" dirty="0"/>
          </a:p>
        </p:txBody>
      </p:sp>
    </p:spTree>
    <p:extLst>
      <p:ext uri="{BB962C8B-B14F-4D97-AF65-F5344CB8AC3E}">
        <p14:creationId xmlns:p14="http://schemas.microsoft.com/office/powerpoint/2010/main" val="3826786177"/>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solidFill>
        </p:spPr>
        <p:txBody>
          <a:bodyPr>
            <a:normAutofit fontScale="90000"/>
          </a:bodyPr>
          <a:lstStyle/>
          <a:p>
            <a:r>
              <a:rPr lang="en-US" sz="4000" dirty="0" smtClean="0">
                <a:solidFill>
                  <a:sysClr val="windowText" lastClr="000000"/>
                </a:solidFill>
              </a:rPr>
              <a:t>Community Interactions</a:t>
            </a:r>
            <a:br>
              <a:rPr lang="en-US" sz="4000" dirty="0" smtClean="0">
                <a:solidFill>
                  <a:sysClr val="windowText" lastClr="000000"/>
                </a:solidFill>
              </a:rPr>
            </a:br>
            <a:r>
              <a:rPr lang="en-US" sz="4000" b="1" u="sng" dirty="0" smtClean="0">
                <a:solidFill>
                  <a:sysClr val="windowText" lastClr="000000"/>
                </a:solidFill>
              </a:rPr>
              <a:t>Perceptions</a:t>
            </a:r>
            <a:endParaRPr lang="en-US" sz="4000" b="1" u="sng" dirty="0">
              <a:solidFill>
                <a:sysClr val="windowText" lastClr="000000"/>
              </a:solidFill>
            </a:endParaRPr>
          </a:p>
        </p:txBody>
      </p:sp>
      <p:sp>
        <p:nvSpPr>
          <p:cNvPr id="3" name="Content Placeholder 2"/>
          <p:cNvSpPr>
            <a:spLocks noGrp="1"/>
          </p:cNvSpPr>
          <p:nvPr>
            <p:ph sz="quarter" idx="1"/>
          </p:nvPr>
        </p:nvSpPr>
        <p:spPr>
          <a:xfrm>
            <a:off x="392112" y="2560637"/>
            <a:ext cx="9296399" cy="4267200"/>
          </a:xfrm>
          <a:ln>
            <a:solidFill>
              <a:schemeClr val="tx1"/>
            </a:solidFill>
          </a:ln>
        </p:spPr>
        <p:txBody>
          <a:bodyPr/>
          <a:lstStyle/>
          <a:p>
            <a:pPr lvl="1"/>
            <a:r>
              <a:rPr lang="es-ES" sz="2600" dirty="0" smtClean="0"/>
              <a:t>“</a:t>
            </a:r>
            <a:r>
              <a:rPr lang="es-ES" sz="2600" dirty="0"/>
              <a:t>Porque normalmente cuando tu ves a gente de color, se cree que esa persona no ha tenido ninguna educación, es un estereotipo… y la gente piensa que supuestamente como eres Latino eres ilegal y tu le dices a una persona que tú eres ingeniero y estás terminando tu maestría, ya la gente te ve desde otro  punto de vista”</a:t>
            </a:r>
          </a:p>
          <a:p>
            <a:pPr lvl="1"/>
            <a:r>
              <a:rPr lang="en-US" sz="2600" i="1" dirty="0" smtClean="0"/>
              <a:t>“</a:t>
            </a:r>
            <a:r>
              <a:rPr lang="en-US" sz="2600" i="1" dirty="0"/>
              <a:t>If you see people of color, you think that person does not have education, it is an stereotype… people think about Latinos they are illegal but if you say I am an engineer or you are finishing a </a:t>
            </a:r>
            <a:r>
              <a:rPr lang="en-US" sz="2600" i="1" dirty="0" smtClean="0"/>
              <a:t>master then </a:t>
            </a:r>
            <a:r>
              <a:rPr lang="en-US" sz="2600" i="1" dirty="0"/>
              <a:t>they see you from a different perspective”</a:t>
            </a:r>
            <a:endParaRPr lang="en-US" sz="2600" dirty="0"/>
          </a:p>
        </p:txBody>
      </p:sp>
    </p:spTree>
    <p:extLst>
      <p:ext uri="{BB962C8B-B14F-4D97-AF65-F5344CB8AC3E}">
        <p14:creationId xmlns:p14="http://schemas.microsoft.com/office/powerpoint/2010/main" val="4145356789"/>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solidFill>
        </p:spPr>
        <p:txBody>
          <a:bodyPr>
            <a:normAutofit fontScale="90000"/>
          </a:bodyPr>
          <a:lstStyle/>
          <a:p>
            <a:r>
              <a:rPr lang="en-US" sz="4000" dirty="0" smtClean="0">
                <a:solidFill>
                  <a:sysClr val="windowText" lastClr="000000"/>
                </a:solidFill>
              </a:rPr>
              <a:t>Community Interactions</a:t>
            </a:r>
            <a:br>
              <a:rPr lang="en-US" sz="4000" dirty="0" smtClean="0">
                <a:solidFill>
                  <a:sysClr val="windowText" lastClr="000000"/>
                </a:solidFill>
              </a:rPr>
            </a:br>
            <a:r>
              <a:rPr lang="en-US" sz="4000" b="1" u="sng" dirty="0" smtClean="0">
                <a:solidFill>
                  <a:sysClr val="windowText" lastClr="000000"/>
                </a:solidFill>
              </a:rPr>
              <a:t>Perceptions</a:t>
            </a:r>
            <a:endParaRPr lang="en-US" sz="4000" b="1" u="sng" dirty="0">
              <a:solidFill>
                <a:sysClr val="windowText" lastClr="000000"/>
              </a:solidFill>
            </a:endParaRPr>
          </a:p>
        </p:txBody>
      </p:sp>
      <p:sp>
        <p:nvSpPr>
          <p:cNvPr id="3" name="Content Placeholder 2"/>
          <p:cNvSpPr>
            <a:spLocks noGrp="1"/>
          </p:cNvSpPr>
          <p:nvPr>
            <p:ph sz="quarter" idx="1"/>
          </p:nvPr>
        </p:nvSpPr>
        <p:spPr>
          <a:xfrm>
            <a:off x="315912" y="2560637"/>
            <a:ext cx="9448800" cy="4495800"/>
          </a:xfrm>
          <a:ln>
            <a:solidFill>
              <a:schemeClr val="tx1"/>
            </a:solidFill>
          </a:ln>
        </p:spPr>
        <p:txBody>
          <a:bodyPr/>
          <a:lstStyle/>
          <a:p>
            <a:r>
              <a:rPr lang="en-US" sz="2600" dirty="0"/>
              <a:t>“When I arrived in </a:t>
            </a:r>
            <a:r>
              <a:rPr lang="en-US" sz="2600" dirty="0" smtClean="0"/>
              <a:t>Utah”… remembered </a:t>
            </a:r>
            <a:r>
              <a:rPr lang="en-US" sz="2600" dirty="0"/>
              <a:t>“my first class was a fun biology workshop” where the class looked at stereotypes. The class assignment paired two students together; each was given a slip of paper and in 30 seconds they were to write down their first impressions of their partner. </a:t>
            </a:r>
            <a:r>
              <a:rPr lang="en-US" sz="2600" dirty="0" smtClean="0"/>
              <a:t>The </a:t>
            </a:r>
            <a:r>
              <a:rPr lang="en-US" sz="2600" dirty="0"/>
              <a:t>only </a:t>
            </a:r>
            <a:r>
              <a:rPr lang="en-US" sz="2600" dirty="0" smtClean="0"/>
              <a:t>Latino (there), </a:t>
            </a:r>
            <a:r>
              <a:rPr lang="en-US" sz="2600" dirty="0"/>
              <a:t>recalled that “this quiet, quiet gal unfolded the paper;” I told her, “You got a Mexican Latino.” Inviting her to tell him what she had written and that he would not “get upset;” unfortunately, the words she had written did sting. “She told me” </a:t>
            </a:r>
            <a:r>
              <a:rPr lang="en-US" sz="2600" dirty="0" err="1"/>
              <a:t>Baquero</a:t>
            </a:r>
            <a:r>
              <a:rPr lang="en-US" sz="2600" dirty="0"/>
              <a:t> recalled “that we are ‘poor, lazy and uneducated.’” You “cannot block that and that is truly what is in your head as a stereotype</a:t>
            </a:r>
            <a:r>
              <a:rPr lang="en-US" sz="2600" dirty="0" smtClean="0"/>
              <a:t>.”</a:t>
            </a:r>
            <a:endParaRPr lang="en-US" sz="2600" dirty="0"/>
          </a:p>
        </p:txBody>
      </p:sp>
    </p:spTree>
    <p:extLst>
      <p:ext uri="{BB962C8B-B14F-4D97-AF65-F5344CB8AC3E}">
        <p14:creationId xmlns:p14="http://schemas.microsoft.com/office/powerpoint/2010/main" val="37818261"/>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112" y="427037"/>
            <a:ext cx="9296400" cy="836604"/>
          </a:xfrm>
          <a:solidFill>
            <a:schemeClr val="accent3"/>
          </a:solidFill>
        </p:spPr>
        <p:txBody>
          <a:bodyPr>
            <a:normAutofit fontScale="90000"/>
          </a:bodyPr>
          <a:lstStyle/>
          <a:p>
            <a:r>
              <a:rPr lang="en-US" sz="4000" dirty="0" smtClean="0">
                <a:solidFill>
                  <a:sysClr val="windowText" lastClr="000000"/>
                </a:solidFill>
              </a:rPr>
              <a:t>Community Interactions:</a:t>
            </a:r>
            <a:br>
              <a:rPr lang="en-US" sz="4000" dirty="0" smtClean="0">
                <a:solidFill>
                  <a:sysClr val="windowText" lastClr="000000"/>
                </a:solidFill>
              </a:rPr>
            </a:br>
            <a:r>
              <a:rPr lang="en-US" sz="4000" b="1" u="sng" dirty="0" smtClean="0">
                <a:solidFill>
                  <a:sysClr val="windowText" lastClr="000000"/>
                </a:solidFill>
              </a:rPr>
              <a:t>Venues/settings</a:t>
            </a:r>
            <a:endParaRPr lang="en-US" sz="4000" b="1" u="sng" dirty="0">
              <a:solidFill>
                <a:sysClr val="windowText" lastClr="000000"/>
              </a:solidFill>
            </a:endParaRPr>
          </a:p>
        </p:txBody>
      </p:sp>
      <p:sp>
        <p:nvSpPr>
          <p:cNvPr id="3" name="Content Placeholder 2"/>
          <p:cNvSpPr>
            <a:spLocks noGrp="1"/>
          </p:cNvSpPr>
          <p:nvPr>
            <p:ph sz="quarter" idx="1"/>
          </p:nvPr>
        </p:nvSpPr>
        <p:spPr>
          <a:xfrm>
            <a:off x="392111" y="2636837"/>
            <a:ext cx="9688513" cy="4292001"/>
          </a:xfrm>
          <a:ln>
            <a:solidFill>
              <a:schemeClr val="tx1"/>
            </a:solidFill>
          </a:ln>
        </p:spPr>
        <p:txBody>
          <a:bodyPr/>
          <a:lstStyle/>
          <a:p>
            <a:r>
              <a:rPr lang="es-ES" sz="2400" dirty="0"/>
              <a:t>“no hay mucha vida social acá. Digamos es un vecindario que nadie se mete contigo ni </a:t>
            </a:r>
            <a:r>
              <a:rPr lang="es-ES" sz="2400" dirty="0" smtClean="0"/>
              <a:t>tu con </a:t>
            </a:r>
            <a:r>
              <a:rPr lang="es-ES" sz="2400" dirty="0"/>
              <a:t>ellos, no tienes cabida para desenvolverte ni para hablar ni conocer porque como </a:t>
            </a:r>
            <a:r>
              <a:rPr lang="es-ES" sz="2400" dirty="0" smtClean="0"/>
              <a:t>son familias</a:t>
            </a:r>
            <a:r>
              <a:rPr lang="es-ES" sz="2400" dirty="0"/>
              <a:t>, entonces cada familia tiene su espacio, y se hace difícil interrumpir. La </a:t>
            </a:r>
            <a:r>
              <a:rPr lang="es-ES" sz="2400" dirty="0" smtClean="0"/>
              <a:t>amistad se </a:t>
            </a:r>
            <a:r>
              <a:rPr lang="es-ES" sz="2400" dirty="0"/>
              <a:t>hace difícil porque las familias quieren estar entre ellos.”</a:t>
            </a:r>
          </a:p>
          <a:p>
            <a:r>
              <a:rPr lang="en-US" sz="2400" i="1" dirty="0"/>
              <a:t>“There is not much social life here. Let’s say, within a neighborhood nobody </a:t>
            </a:r>
            <a:r>
              <a:rPr lang="en-US" sz="2400" i="1" dirty="0" smtClean="0"/>
              <a:t>approaches to </a:t>
            </a:r>
            <a:r>
              <a:rPr lang="en-US" sz="2400" i="1" dirty="0"/>
              <a:t>you and you don’t approach to them, you </a:t>
            </a:r>
            <a:r>
              <a:rPr lang="en-US" sz="2400" i="1" dirty="0" smtClean="0"/>
              <a:t>don’t </a:t>
            </a:r>
            <a:r>
              <a:rPr lang="en-US" sz="2400" i="1" dirty="0"/>
              <a:t>have much opportunities to </a:t>
            </a:r>
            <a:r>
              <a:rPr lang="en-US" sz="2400" i="1" dirty="0" smtClean="0"/>
              <a:t>interact neither </a:t>
            </a:r>
            <a:r>
              <a:rPr lang="en-US" sz="2400" i="1" dirty="0"/>
              <a:t>to get them know because they are families that wants their (own) space and it </a:t>
            </a:r>
            <a:r>
              <a:rPr lang="en-US" sz="2400" i="1" dirty="0" smtClean="0"/>
              <a:t>is difficult </a:t>
            </a:r>
            <a:r>
              <a:rPr lang="en-US" sz="2400" i="1" dirty="0"/>
              <a:t>to interrupt. Friendship is difficult because families want to stay </a:t>
            </a:r>
            <a:r>
              <a:rPr lang="en-US" sz="2400" i="1" dirty="0" smtClean="0"/>
              <a:t>with themselves</a:t>
            </a:r>
            <a:r>
              <a:rPr lang="en-US" sz="2400" i="1" dirty="0"/>
              <a:t>.”</a:t>
            </a:r>
            <a:endParaRPr lang="en-US" sz="2400" dirty="0"/>
          </a:p>
        </p:txBody>
      </p:sp>
    </p:spTree>
    <p:extLst>
      <p:ext uri="{BB962C8B-B14F-4D97-AF65-F5344CB8AC3E}">
        <p14:creationId xmlns:p14="http://schemas.microsoft.com/office/powerpoint/2010/main" val="751360442"/>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112" y="427037"/>
            <a:ext cx="9296400" cy="836604"/>
          </a:xfrm>
          <a:solidFill>
            <a:schemeClr val="accent3"/>
          </a:solidFill>
        </p:spPr>
        <p:txBody>
          <a:bodyPr>
            <a:normAutofit fontScale="90000"/>
          </a:bodyPr>
          <a:lstStyle/>
          <a:p>
            <a:r>
              <a:rPr lang="en-US" sz="4000" dirty="0" smtClean="0">
                <a:solidFill>
                  <a:sysClr val="windowText" lastClr="000000"/>
                </a:solidFill>
              </a:rPr>
              <a:t>Community Interactions:</a:t>
            </a:r>
            <a:br>
              <a:rPr lang="en-US" sz="4000" dirty="0" smtClean="0">
                <a:solidFill>
                  <a:sysClr val="windowText" lastClr="000000"/>
                </a:solidFill>
              </a:rPr>
            </a:br>
            <a:r>
              <a:rPr lang="en-US" sz="4000" b="1" u="sng" dirty="0" smtClean="0">
                <a:solidFill>
                  <a:sysClr val="windowText" lastClr="000000"/>
                </a:solidFill>
              </a:rPr>
              <a:t>Venues/settings</a:t>
            </a:r>
            <a:endParaRPr lang="en-US" sz="4000" b="1" u="sng" dirty="0">
              <a:solidFill>
                <a:sysClr val="windowText" lastClr="000000"/>
              </a:solidFill>
            </a:endParaRPr>
          </a:p>
        </p:txBody>
      </p:sp>
      <p:sp>
        <p:nvSpPr>
          <p:cNvPr id="3" name="Content Placeholder 2"/>
          <p:cNvSpPr>
            <a:spLocks noGrp="1"/>
          </p:cNvSpPr>
          <p:nvPr>
            <p:ph sz="quarter" idx="1"/>
          </p:nvPr>
        </p:nvSpPr>
        <p:spPr>
          <a:xfrm>
            <a:off x="392111" y="2636837"/>
            <a:ext cx="9688513" cy="4292001"/>
          </a:xfrm>
          <a:ln>
            <a:solidFill>
              <a:schemeClr val="tx1"/>
            </a:solidFill>
          </a:ln>
        </p:spPr>
        <p:txBody>
          <a:bodyPr/>
          <a:lstStyle/>
          <a:p>
            <a:pPr lvl="1"/>
            <a:r>
              <a:rPr lang="es-ES" dirty="0" smtClean="0"/>
              <a:t>“</a:t>
            </a:r>
            <a:r>
              <a:rPr lang="es-ES" dirty="0"/>
              <a:t>Con mis vecinos vamos a la iglesia, con la gente con la que trabajo son miembros de la iglesia, y entonces podes hablar de la iglesia, podes hablar de lo que haces en la iglesia, de tus llamamientos y entienden de lo que estás hablando.”</a:t>
            </a:r>
          </a:p>
          <a:p>
            <a:pPr lvl="1"/>
            <a:r>
              <a:rPr lang="en-US" i="1" dirty="0" smtClean="0"/>
              <a:t>“</a:t>
            </a:r>
            <a:r>
              <a:rPr lang="en-US" i="1" dirty="0"/>
              <a:t>We go with our neighbors to Church. The people I work with are members of the (same) Church. So we can talk about church, we can talk about what we do in Church, we can talk about our callings and they understand what I am talking about.”</a:t>
            </a:r>
            <a:endParaRPr lang="en-US" dirty="0"/>
          </a:p>
        </p:txBody>
      </p:sp>
    </p:spTree>
    <p:extLst>
      <p:ext uri="{BB962C8B-B14F-4D97-AF65-F5344CB8AC3E}">
        <p14:creationId xmlns:p14="http://schemas.microsoft.com/office/powerpoint/2010/main" val="140865592"/>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2800" i="1" dirty="0" smtClean="0"/>
              <a:t>“As </a:t>
            </a:r>
            <a:r>
              <a:rPr lang="en-US" sz="2800" i="1" dirty="0"/>
              <a:t>a member of this community, and as a direct contributor to the [Latino/a Voices]Project’s fulfillment, I cannot think of a better way to  bring the Latino community to light, with its qualities and strength of character that have helped us forge a present and a future in a western corner of a great nation. The Latino Voices Project is making justice as it enhances the quality of education, promotes further research, and connects generations through the years. </a:t>
            </a:r>
            <a:r>
              <a:rPr lang="en-US" sz="2800" dirty="0" err="1"/>
              <a:t>Elisaida</a:t>
            </a:r>
            <a:r>
              <a:rPr lang="en-US" sz="2800" dirty="0"/>
              <a:t> Méndez, Assistant Director Latino/a Voices Project (2007</a:t>
            </a:r>
            <a:r>
              <a:rPr lang="en-US" sz="2800" dirty="0" smtClean="0"/>
              <a:t>).”</a:t>
            </a:r>
            <a:endParaRPr lang="en-US" sz="2800" dirty="0"/>
          </a:p>
        </p:txBody>
      </p:sp>
    </p:spTree>
    <p:extLst>
      <p:ext uri="{BB962C8B-B14F-4D97-AF65-F5344CB8AC3E}">
        <p14:creationId xmlns:p14="http://schemas.microsoft.com/office/powerpoint/2010/main" val="30726431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712" y="427037"/>
            <a:ext cx="8663037" cy="830831"/>
          </a:xfrm>
          <a:solidFill>
            <a:schemeClr val="accent3"/>
          </a:solidFill>
        </p:spPr>
        <p:txBody>
          <a:bodyPr>
            <a:normAutofit fontScale="90000"/>
          </a:bodyPr>
          <a:lstStyle/>
          <a:p>
            <a:r>
              <a:rPr lang="en-US" sz="4000" dirty="0" smtClean="0">
                <a:solidFill>
                  <a:sysClr val="windowText" lastClr="000000"/>
                </a:solidFill>
              </a:rPr>
              <a:t>Community Interactions</a:t>
            </a:r>
            <a:br>
              <a:rPr lang="en-US" sz="4000" dirty="0" smtClean="0">
                <a:solidFill>
                  <a:sysClr val="windowText" lastClr="000000"/>
                </a:solidFill>
              </a:rPr>
            </a:br>
            <a:r>
              <a:rPr lang="en-US" sz="4000" b="1" u="sng" dirty="0" smtClean="0">
                <a:solidFill>
                  <a:sysClr val="windowText" lastClr="000000"/>
                </a:solidFill>
              </a:rPr>
              <a:t>Acculturation</a:t>
            </a:r>
            <a:endParaRPr lang="en-US" sz="4000" b="1" u="sng" dirty="0">
              <a:solidFill>
                <a:sysClr val="windowText" lastClr="000000"/>
              </a:solidFill>
            </a:endParaRPr>
          </a:p>
        </p:txBody>
      </p:sp>
      <p:sp>
        <p:nvSpPr>
          <p:cNvPr id="3" name="Content Placeholder 2"/>
          <p:cNvSpPr>
            <a:spLocks noGrp="1"/>
          </p:cNvSpPr>
          <p:nvPr>
            <p:ph sz="quarter" idx="1"/>
          </p:nvPr>
        </p:nvSpPr>
        <p:spPr>
          <a:xfrm>
            <a:off x="392112" y="2484437"/>
            <a:ext cx="9372600" cy="4419600"/>
          </a:xfrm>
          <a:ln>
            <a:solidFill>
              <a:schemeClr val="tx1"/>
            </a:solidFill>
          </a:ln>
        </p:spPr>
        <p:txBody>
          <a:bodyPr>
            <a:normAutofit/>
          </a:bodyPr>
          <a:lstStyle/>
          <a:p>
            <a:pPr lvl="1"/>
            <a:r>
              <a:rPr lang="es-ES" sz="2200" dirty="0" smtClean="0"/>
              <a:t>“</a:t>
            </a:r>
            <a:r>
              <a:rPr lang="es-ES" sz="2200" dirty="0"/>
              <a:t>Trato de visualizar lo que tenemos en común… por ejemplo, tengo un vecino que es mi amigo y le gusta jugar videojuegos entonces yo trato de jugar con él de vez en cuando y es una manera de socializar. En cuanto a diferencias religiosas y creencias y costumbres nuestras vidas son totalmente diferentes pero creo que siempre hay una manera de encontrar algo en común para poder socializar”</a:t>
            </a:r>
          </a:p>
          <a:p>
            <a:pPr lvl="1"/>
            <a:r>
              <a:rPr lang="es-ES" sz="2200" dirty="0"/>
              <a:t> </a:t>
            </a:r>
            <a:r>
              <a:rPr lang="en-US" sz="2200" i="1" dirty="0"/>
              <a:t>“I try to visualize common interests… for example I have a neighbor who is my friend and he likes to play videogames, so I try to play with him once in a while. This is a way to socialize. In relation to (cultural) differences like religion, beliefs, and traditions, our lives (we) are very different but I think always there is a way to find something in common to socialize.”</a:t>
            </a:r>
            <a:endParaRPr lang="en-US" sz="2200" dirty="0"/>
          </a:p>
        </p:txBody>
      </p:sp>
    </p:spTree>
    <p:extLst>
      <p:ext uri="{BB962C8B-B14F-4D97-AF65-F5344CB8AC3E}">
        <p14:creationId xmlns:p14="http://schemas.microsoft.com/office/powerpoint/2010/main" val="2058248354"/>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912" y="427037"/>
            <a:ext cx="8663037" cy="830831"/>
          </a:xfrm>
          <a:solidFill>
            <a:schemeClr val="accent3"/>
          </a:solidFill>
        </p:spPr>
        <p:txBody>
          <a:bodyPr>
            <a:normAutofit fontScale="90000"/>
          </a:bodyPr>
          <a:lstStyle/>
          <a:p>
            <a:r>
              <a:rPr lang="en-US" sz="4000" dirty="0" smtClean="0">
                <a:solidFill>
                  <a:sysClr val="windowText" lastClr="000000"/>
                </a:solidFill>
              </a:rPr>
              <a:t>Community Interactions</a:t>
            </a:r>
            <a:br>
              <a:rPr lang="en-US" sz="4000" dirty="0" smtClean="0">
                <a:solidFill>
                  <a:sysClr val="windowText" lastClr="000000"/>
                </a:solidFill>
              </a:rPr>
            </a:br>
            <a:r>
              <a:rPr lang="en-US" sz="4000" b="1" u="sng" dirty="0" smtClean="0">
                <a:solidFill>
                  <a:sysClr val="windowText" lastClr="000000"/>
                </a:solidFill>
              </a:rPr>
              <a:t>Integration</a:t>
            </a:r>
            <a:endParaRPr lang="en-US" sz="4000" b="1" u="sng" dirty="0">
              <a:solidFill>
                <a:sysClr val="windowText" lastClr="000000"/>
              </a:solidFill>
            </a:endParaRPr>
          </a:p>
        </p:txBody>
      </p:sp>
      <p:sp>
        <p:nvSpPr>
          <p:cNvPr id="3" name="Content Placeholder 2"/>
          <p:cNvSpPr>
            <a:spLocks noGrp="1"/>
          </p:cNvSpPr>
          <p:nvPr>
            <p:ph sz="quarter" idx="1"/>
          </p:nvPr>
        </p:nvSpPr>
        <p:spPr>
          <a:xfrm>
            <a:off x="468312" y="2560637"/>
            <a:ext cx="9220200" cy="4343400"/>
          </a:xfrm>
          <a:ln>
            <a:solidFill>
              <a:schemeClr val="tx1"/>
            </a:solidFill>
          </a:ln>
        </p:spPr>
        <p:txBody>
          <a:bodyPr>
            <a:normAutofit fontScale="92500" lnSpcReduction="10000"/>
          </a:bodyPr>
          <a:lstStyle/>
          <a:p>
            <a:pPr lvl="1"/>
            <a:r>
              <a:rPr lang="es-ES" sz="2500" dirty="0" smtClean="0"/>
              <a:t>“… </a:t>
            </a:r>
            <a:r>
              <a:rPr lang="es-ES" sz="2500" dirty="0"/>
              <a:t>la relación con los vecinos, yo voy a su garaje, cojo una herramienta y les digo “llevo tal cosa” o ellos vienen aquí, hablan conmigo… Sí, pasamos gritando de uno a otro lado del vecindario (risas). El 4 de Julio y no recuerdo que otras fechas solemos hacer picnics en algunos de los solares de las casas y todo el mundo llega y llevamos nuestras comidas o alguien pone la comida. Y nos conocemos…”</a:t>
            </a:r>
          </a:p>
          <a:p>
            <a:pPr lvl="1"/>
            <a:r>
              <a:rPr lang="en-US" sz="2500" dirty="0"/>
              <a:t> </a:t>
            </a:r>
            <a:r>
              <a:rPr lang="en-US" sz="2500" i="1" dirty="0"/>
              <a:t>“…(about) the relations with our neighbors I go to their garage and take a tool and then I  tell them “I’m taking something” or they come here to talk with me… We keep shouting (friendly) from one side of the neighborhood to another (laughing) On July 4</a:t>
            </a:r>
            <a:r>
              <a:rPr lang="en-US" sz="2500" i="1" baseline="30000" dirty="0"/>
              <a:t>th</a:t>
            </a:r>
            <a:r>
              <a:rPr lang="en-US" sz="2500" i="1" dirty="0"/>
              <a:t> and other times I don’t remember we have picnics in some backyards and everyone comes, we prepare our food or someone bring food… and we get know each other…”</a:t>
            </a:r>
            <a:endParaRPr lang="en-US" sz="2500" dirty="0"/>
          </a:p>
        </p:txBody>
      </p:sp>
    </p:spTree>
    <p:extLst>
      <p:ext uri="{BB962C8B-B14F-4D97-AF65-F5344CB8AC3E}">
        <p14:creationId xmlns:p14="http://schemas.microsoft.com/office/powerpoint/2010/main" val="2943944271"/>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solidFill>
        </p:spPr>
        <p:txBody>
          <a:bodyPr>
            <a:normAutofit/>
          </a:bodyPr>
          <a:lstStyle/>
          <a:p>
            <a:r>
              <a:rPr lang="en-US" sz="4000" dirty="0">
                <a:solidFill>
                  <a:schemeClr val="tx1"/>
                </a:solidFill>
              </a:rPr>
              <a:t>Youth Voices</a:t>
            </a:r>
          </a:p>
        </p:txBody>
      </p:sp>
      <p:pic>
        <p:nvPicPr>
          <p:cNvPr id="50178" name="Picture 2" descr="C:\Documents and Settings\Staff\Desktop\LVP Mountain Crest Images\_MG_0283.jpg"/>
          <p:cNvPicPr>
            <a:picLocks noChangeAspect="1" noChangeArrowheads="1"/>
          </p:cNvPicPr>
          <p:nvPr/>
        </p:nvPicPr>
        <p:blipFill>
          <a:blip r:embed="rId2" cstate="print"/>
          <a:srcRect/>
          <a:stretch>
            <a:fillRect/>
          </a:stretch>
        </p:blipFill>
        <p:spPr bwMode="auto">
          <a:xfrm>
            <a:off x="757227" y="1400306"/>
            <a:ext cx="8483346" cy="565539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864897317"/>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016" y="251989"/>
            <a:ext cx="9489228" cy="836604"/>
          </a:xfrm>
          <a:solidFill>
            <a:schemeClr val="accent3"/>
          </a:solidFill>
          <a:ln>
            <a:noFill/>
          </a:ln>
        </p:spPr>
        <p:txBody>
          <a:bodyPr>
            <a:normAutofit/>
          </a:bodyPr>
          <a:lstStyle/>
          <a:p>
            <a:r>
              <a:rPr lang="en-US" sz="4000" b="1" u="sng" dirty="0"/>
              <a:t>Emotional and Social Challenges</a:t>
            </a:r>
          </a:p>
        </p:txBody>
      </p:sp>
      <p:sp>
        <p:nvSpPr>
          <p:cNvPr id="3" name="Content Placeholder 2"/>
          <p:cNvSpPr>
            <a:spLocks noGrp="1"/>
          </p:cNvSpPr>
          <p:nvPr>
            <p:ph sz="quarter" idx="1"/>
          </p:nvPr>
        </p:nvSpPr>
        <p:spPr>
          <a:xfrm>
            <a:off x="252015" y="2408237"/>
            <a:ext cx="6769497" cy="4815453"/>
          </a:xfrm>
          <a:ln>
            <a:solidFill>
              <a:schemeClr val="tx1"/>
            </a:solidFill>
          </a:ln>
        </p:spPr>
        <p:txBody>
          <a:bodyPr>
            <a:normAutofit lnSpcReduction="10000"/>
          </a:bodyPr>
          <a:lstStyle/>
          <a:p>
            <a:pPr lvl="1"/>
            <a:r>
              <a:rPr lang="en-US" sz="2200" dirty="0" smtClean="0"/>
              <a:t>“</a:t>
            </a:r>
            <a:r>
              <a:rPr lang="en-US" sz="2200" dirty="0"/>
              <a:t>Well when my brother got deported, inside I was sad and scared for my brother, worrying about him; but outside, I didn’t want anybody to know I was sad, so I just had a fake smile on my face everyday. So like I made soccer team, and it was kind of hard because I was thinking about my brother at the same time, and I had to focus on soccer; it was kind of hard.”</a:t>
            </a:r>
          </a:p>
          <a:p>
            <a:pPr lvl="1"/>
            <a:r>
              <a:rPr lang="en-US" sz="2200" dirty="0"/>
              <a:t>“… At first I was nervous for high school – just feeling different, because I was a different color, I thought they would treat me different (like the teachers); but some do, some don’t.”</a:t>
            </a:r>
          </a:p>
          <a:p>
            <a:pPr lvl="1"/>
            <a:r>
              <a:rPr lang="en-US" sz="2200" dirty="0"/>
              <a:t>Because they’re just saying like, “Oh, you’re brown. You’re catholic, you’re useless.” I’m like, “Whatever.”</a:t>
            </a:r>
          </a:p>
        </p:txBody>
      </p:sp>
      <p:pic>
        <p:nvPicPr>
          <p:cNvPr id="7" name="Picture 3" descr="C:\Documents and Settings\Staff\Desktop\LVP Mountain Crest Images\_MG_0216.jpg"/>
          <p:cNvPicPr>
            <a:picLocks noChangeAspect="1" noChangeArrowheads="1"/>
          </p:cNvPicPr>
          <p:nvPr/>
        </p:nvPicPr>
        <p:blipFill>
          <a:blip r:embed="rId2" cstate="print"/>
          <a:srcRect l="23319" t="3305" r="14583" b="14402"/>
          <a:stretch>
            <a:fillRect/>
          </a:stretch>
        </p:blipFill>
        <p:spPr bwMode="auto">
          <a:xfrm rot="20609304">
            <a:off x="6902540" y="3874492"/>
            <a:ext cx="3224214" cy="2847955"/>
          </a:xfrm>
          <a:prstGeom prst="rect">
            <a:avLst/>
          </a:prstGeom>
          <a:noFill/>
        </p:spPr>
      </p:pic>
    </p:spTree>
    <p:extLst>
      <p:ext uri="{BB962C8B-B14F-4D97-AF65-F5344CB8AC3E}">
        <p14:creationId xmlns:p14="http://schemas.microsoft.com/office/powerpoint/2010/main" val="3344901656"/>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6048" y="335985"/>
            <a:ext cx="8484526" cy="755968"/>
          </a:xfrm>
          <a:solidFill>
            <a:schemeClr val="accent3"/>
          </a:solidFill>
        </p:spPr>
        <p:txBody>
          <a:bodyPr>
            <a:noAutofit/>
          </a:bodyPr>
          <a:lstStyle/>
          <a:p>
            <a:r>
              <a:rPr lang="en-US" sz="4000" b="1" u="sng" dirty="0"/>
              <a:t>Responsibility</a:t>
            </a:r>
          </a:p>
        </p:txBody>
      </p:sp>
      <p:sp>
        <p:nvSpPr>
          <p:cNvPr id="3" name="Content Placeholder 2"/>
          <p:cNvSpPr>
            <a:spLocks noGrp="1"/>
          </p:cNvSpPr>
          <p:nvPr>
            <p:ph sz="quarter" idx="1"/>
          </p:nvPr>
        </p:nvSpPr>
        <p:spPr>
          <a:xfrm>
            <a:off x="830509" y="2408237"/>
            <a:ext cx="8158048" cy="867623"/>
          </a:xfrm>
          <a:ln>
            <a:solidFill>
              <a:schemeClr val="tx1"/>
            </a:solidFill>
          </a:ln>
        </p:spPr>
        <p:txBody>
          <a:bodyPr>
            <a:normAutofit/>
          </a:bodyPr>
          <a:lstStyle/>
          <a:p>
            <a:pPr lvl="1"/>
            <a:r>
              <a:rPr lang="en-US" sz="2100" dirty="0" smtClean="0"/>
              <a:t>She </a:t>
            </a:r>
            <a:r>
              <a:rPr lang="en-US" sz="2100" dirty="0"/>
              <a:t>was 10 years old and she had to take care of her little brother because her mom had to work. </a:t>
            </a:r>
            <a:endParaRPr lang="en-US" sz="2600" dirty="0"/>
          </a:p>
        </p:txBody>
      </p:sp>
      <p:pic>
        <p:nvPicPr>
          <p:cNvPr id="47106" name="Picture 2" descr="C:\Documents and Settings\Staff\Desktop\LVP Mountain Crest Images\_MG_0288.jpg"/>
          <p:cNvPicPr>
            <a:picLocks noChangeAspect="1" noChangeArrowheads="1"/>
          </p:cNvPicPr>
          <p:nvPr/>
        </p:nvPicPr>
        <p:blipFill>
          <a:blip r:embed="rId2" cstate="print"/>
          <a:srcRect r="13341" b="10000"/>
          <a:stretch>
            <a:fillRect/>
          </a:stretch>
        </p:blipFill>
        <p:spPr bwMode="auto">
          <a:xfrm rot="946403">
            <a:off x="698586" y="3867717"/>
            <a:ext cx="4816969" cy="3334475"/>
          </a:xfrm>
          <a:prstGeom prst="rect">
            <a:avLst/>
          </a:prstGeom>
          <a:ln>
            <a:noFill/>
          </a:ln>
          <a:effectLst>
            <a:outerShdw blurRad="190500" algn="tl" rotWithShape="0">
              <a:srgbClr val="000000">
                <a:alpha val="70000"/>
              </a:srgbClr>
            </a:outerShdw>
          </a:effectLst>
        </p:spPr>
      </p:pic>
      <p:pic>
        <p:nvPicPr>
          <p:cNvPr id="47107" name="Picture 3" descr="C:\Documents and Settings\Staff\Desktop\LVP Mountain Crest Images\_MG_0307.jpg"/>
          <p:cNvPicPr>
            <a:picLocks noChangeAspect="1" noChangeArrowheads="1"/>
          </p:cNvPicPr>
          <p:nvPr/>
        </p:nvPicPr>
        <p:blipFill>
          <a:blip r:embed="rId3" cstate="print"/>
          <a:srcRect l="37401" t="15555" r="32972" b="35556"/>
          <a:stretch>
            <a:fillRect/>
          </a:stretch>
        </p:blipFill>
        <p:spPr bwMode="auto">
          <a:xfrm rot="20588138">
            <a:off x="5339743" y="3322442"/>
            <a:ext cx="3663321" cy="402923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17859101"/>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552" y="335985"/>
            <a:ext cx="8243011" cy="755968"/>
          </a:xfrm>
          <a:solidFill>
            <a:schemeClr val="accent3"/>
          </a:solidFill>
        </p:spPr>
        <p:txBody>
          <a:bodyPr>
            <a:noAutofit/>
          </a:bodyPr>
          <a:lstStyle/>
          <a:p>
            <a:pPr algn="l"/>
            <a:r>
              <a:rPr lang="en-US" sz="6000" b="1" u="sng" dirty="0"/>
              <a:t>Family</a:t>
            </a:r>
          </a:p>
        </p:txBody>
      </p:sp>
      <p:sp>
        <p:nvSpPr>
          <p:cNvPr id="3" name="Content Placeholder 2"/>
          <p:cNvSpPr>
            <a:spLocks noGrp="1"/>
          </p:cNvSpPr>
          <p:nvPr>
            <p:ph sz="quarter" idx="1"/>
          </p:nvPr>
        </p:nvSpPr>
        <p:spPr>
          <a:xfrm>
            <a:off x="0" y="2484438"/>
            <a:ext cx="7402512" cy="4419600"/>
          </a:xfrm>
          <a:ln>
            <a:solidFill>
              <a:schemeClr val="tx1"/>
            </a:solidFill>
          </a:ln>
        </p:spPr>
        <p:txBody>
          <a:bodyPr>
            <a:noAutofit/>
          </a:bodyPr>
          <a:lstStyle/>
          <a:p>
            <a:pPr lvl="1"/>
            <a:r>
              <a:rPr lang="en-US" sz="2300" dirty="0" smtClean="0"/>
              <a:t>And </a:t>
            </a:r>
            <a:r>
              <a:rPr lang="en-US" sz="2300" dirty="0"/>
              <a:t>when I was younger, my parents used to work a </a:t>
            </a:r>
            <a:r>
              <a:rPr lang="en-US" sz="2300" dirty="0" smtClean="0"/>
              <a:t>lot… And </a:t>
            </a:r>
            <a:r>
              <a:rPr lang="en-US" sz="2300" dirty="0"/>
              <a:t>I used to love being with my grandma. . . </a:t>
            </a:r>
            <a:r>
              <a:rPr lang="en-US" sz="2300" dirty="0" smtClean="0"/>
              <a:t> </a:t>
            </a:r>
            <a:r>
              <a:rPr lang="en-US" sz="2300" dirty="0"/>
              <a:t>And well, [getting choked up] she was always in the kitchen, so I wanted to be with her, so I just started helping her out. . . . Well, she used to babysit us, and my cousins used to be either watching the TV, or else out playing soccer – and I wasn’t really much of a sports guy, and I don’t really like sitting down just to watch TV. </a:t>
            </a:r>
            <a:r>
              <a:rPr lang="en-US" sz="2300" b="1" dirty="0"/>
              <a:t>So I asked, “Grandma, what can I help you with?” Like just getting ingredients, or cleaning up, or setting things up. And just like, I started helping her</a:t>
            </a:r>
            <a:r>
              <a:rPr lang="en-US" sz="2300" dirty="0"/>
              <a:t>; and my favorite thing helping her with was making </a:t>
            </a:r>
            <a:r>
              <a:rPr lang="en-US" sz="2300" dirty="0" smtClean="0"/>
              <a:t>tamales</a:t>
            </a:r>
            <a:endParaRPr lang="en-US" sz="2300" dirty="0"/>
          </a:p>
        </p:txBody>
      </p:sp>
      <p:pic>
        <p:nvPicPr>
          <p:cNvPr id="32770" name="Picture 2" descr="C:\Documents and Settings\Staff\Desktop\LVP Mountain Crest Images\_MG_0213.jpg"/>
          <p:cNvPicPr>
            <a:picLocks noChangeAspect="1" noChangeArrowheads="1"/>
          </p:cNvPicPr>
          <p:nvPr/>
        </p:nvPicPr>
        <p:blipFill>
          <a:blip r:embed="rId2" cstate="print"/>
          <a:srcRect r="26107"/>
          <a:stretch>
            <a:fillRect/>
          </a:stretch>
        </p:blipFill>
        <p:spPr bwMode="auto">
          <a:xfrm rot="19962068">
            <a:off x="7266726" y="3907401"/>
            <a:ext cx="3057878" cy="2758300"/>
          </a:xfrm>
          <a:prstGeom prst="rect">
            <a:avLst/>
          </a:prstGeom>
          <a:noFill/>
        </p:spPr>
      </p:pic>
      <p:pic>
        <p:nvPicPr>
          <p:cNvPr id="32771" name="Picture 3" descr="C:\Documents and Settings\Staff\Desktop\LVP Mountain Crest Images\_MG_0299.jpg"/>
          <p:cNvPicPr>
            <a:picLocks noChangeAspect="1" noChangeArrowheads="1"/>
          </p:cNvPicPr>
          <p:nvPr/>
        </p:nvPicPr>
        <p:blipFill>
          <a:blip r:embed="rId3" cstate="print"/>
          <a:srcRect l="9753" r="29175"/>
          <a:stretch>
            <a:fillRect/>
          </a:stretch>
        </p:blipFill>
        <p:spPr bwMode="auto">
          <a:xfrm rot="10003716" flipV="1">
            <a:off x="7089464" y="78365"/>
            <a:ext cx="3297061" cy="3598390"/>
          </a:xfrm>
          <a:prstGeom prst="rect">
            <a:avLst/>
          </a:prstGeom>
          <a:noFill/>
        </p:spPr>
      </p:pic>
    </p:spTree>
    <p:extLst>
      <p:ext uri="{BB962C8B-B14F-4D97-AF65-F5344CB8AC3E}">
        <p14:creationId xmlns:p14="http://schemas.microsoft.com/office/powerpoint/2010/main" val="2243399677"/>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solidFill>
            <a:schemeClr val="accent3"/>
          </a:solidFill>
        </p:spPr>
        <p:txBody>
          <a:bodyPr>
            <a:normAutofit/>
          </a:bodyPr>
          <a:lstStyle/>
          <a:p>
            <a:pPr>
              <a:defRPr/>
            </a:pPr>
            <a:r>
              <a:rPr lang="en-US" sz="4000" dirty="0">
                <a:solidFill>
                  <a:schemeClr val="tx1"/>
                </a:solidFill>
              </a:rPr>
              <a:t>Conclusions</a:t>
            </a:r>
          </a:p>
        </p:txBody>
      </p:sp>
      <p:sp>
        <p:nvSpPr>
          <p:cNvPr id="4" name="Content Placeholder 2"/>
          <p:cNvSpPr>
            <a:spLocks noGrp="1"/>
          </p:cNvSpPr>
          <p:nvPr>
            <p:ph sz="quarter" idx="1"/>
          </p:nvPr>
        </p:nvSpPr>
        <p:spPr/>
        <p:txBody>
          <a:bodyPr>
            <a:normAutofit fontScale="77500" lnSpcReduction="20000"/>
          </a:bodyPr>
          <a:lstStyle/>
          <a:p>
            <a:r>
              <a:rPr lang="en-US" sz="3100" dirty="0"/>
              <a:t>Challenges</a:t>
            </a:r>
          </a:p>
          <a:p>
            <a:pPr lvl="1"/>
            <a:r>
              <a:rPr lang="en-US" dirty="0" smtClean="0"/>
              <a:t>Better understanding</a:t>
            </a:r>
          </a:p>
          <a:p>
            <a:pPr lvl="2"/>
            <a:r>
              <a:rPr lang="en-US" dirty="0" smtClean="0"/>
              <a:t>Cultural (traditions, food, music, values, skills, etc.), Social, Emotional, Psychological, Academic, Socioeconomic</a:t>
            </a:r>
          </a:p>
          <a:p>
            <a:pPr lvl="1"/>
            <a:r>
              <a:rPr lang="en-US" dirty="0" smtClean="0"/>
              <a:t>Effective help</a:t>
            </a:r>
          </a:p>
          <a:p>
            <a:r>
              <a:rPr lang="en-US" sz="3100" dirty="0"/>
              <a:t>Opportunities</a:t>
            </a:r>
          </a:p>
          <a:p>
            <a:pPr lvl="1"/>
            <a:r>
              <a:rPr lang="en-US" dirty="0" smtClean="0"/>
              <a:t>Maximize potential</a:t>
            </a:r>
          </a:p>
          <a:p>
            <a:r>
              <a:rPr lang="en-US" sz="3100" dirty="0"/>
              <a:t>Hope</a:t>
            </a:r>
          </a:p>
          <a:p>
            <a:pPr lvl="1"/>
            <a:r>
              <a:rPr lang="en-US" dirty="0" smtClean="0"/>
              <a:t>Future of our community</a:t>
            </a:r>
          </a:p>
          <a:p>
            <a:pPr lvl="1"/>
            <a:r>
              <a:rPr lang="en-US" dirty="0" smtClean="0"/>
              <a:t>Future of America</a:t>
            </a:r>
          </a:p>
          <a:p>
            <a:pPr lvl="1"/>
            <a:r>
              <a:rPr lang="en-US" u="sng" dirty="0" smtClean="0"/>
              <a:t>Diversity in harmony is a powerful outcome to pursue</a:t>
            </a:r>
          </a:p>
        </p:txBody>
      </p:sp>
    </p:spTree>
    <p:extLst>
      <p:ext uri="{BB962C8B-B14F-4D97-AF65-F5344CB8AC3E}">
        <p14:creationId xmlns:p14="http://schemas.microsoft.com/office/powerpoint/2010/main" val="131045907"/>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36021" y="419982"/>
            <a:ext cx="9408583" cy="1931917"/>
          </a:xfrm>
          <a:solidFill>
            <a:schemeClr val="accent3"/>
          </a:solidFill>
        </p:spPr>
        <p:txBody>
          <a:bodyPr>
            <a:normAutofit/>
          </a:bodyPr>
          <a:lstStyle/>
          <a:p>
            <a:r>
              <a:rPr lang="en-US" sz="7900" dirty="0"/>
              <a:t>Questions?</a:t>
            </a:r>
          </a:p>
        </p:txBody>
      </p:sp>
      <p:sp>
        <p:nvSpPr>
          <p:cNvPr id="4" name="Rectangle 3"/>
          <p:cNvSpPr/>
          <p:nvPr/>
        </p:nvSpPr>
        <p:spPr>
          <a:xfrm>
            <a:off x="336021" y="3034567"/>
            <a:ext cx="9492589" cy="3822540"/>
          </a:xfrm>
          <a:prstGeom prst="rect">
            <a:avLst/>
          </a:prstGeom>
        </p:spPr>
        <p:txBody>
          <a:bodyPr wrap="square" lIns="100794" tIns="50397" rIns="100794" bIns="50397">
            <a:spAutoFit/>
          </a:bodyPr>
          <a:lstStyle/>
          <a:p>
            <a:r>
              <a:rPr lang="es-ES" sz="2200" b="1" dirty="0"/>
              <a:t>cuestionar</a:t>
            </a:r>
          </a:p>
          <a:p>
            <a:r>
              <a:rPr lang="en-US" sz="2200" b="1" dirty="0"/>
              <a:t>						question</a:t>
            </a:r>
          </a:p>
          <a:p>
            <a:r>
              <a:rPr lang="en-US" sz="2200" b="1" dirty="0"/>
              <a:t>			</a:t>
            </a:r>
            <a:r>
              <a:rPr lang="es-ES" sz="2200" b="1" dirty="0"/>
              <a:t> indagar</a:t>
            </a:r>
            <a:endParaRPr lang="en-US" sz="2200" b="1" dirty="0"/>
          </a:p>
          <a:p>
            <a:endParaRPr lang="en-US" sz="2200" b="1" dirty="0"/>
          </a:p>
          <a:p>
            <a:r>
              <a:rPr lang="en-US" sz="2200" b="1" dirty="0"/>
              <a:t> 		                ask</a:t>
            </a:r>
          </a:p>
          <a:p>
            <a:r>
              <a:rPr lang="en-US" sz="2200" b="1" dirty="0"/>
              <a:t>	</a:t>
            </a:r>
            <a:r>
              <a:rPr lang="es-ES" sz="2200" b="1" dirty="0"/>
              <a:t>preguntar					</a:t>
            </a:r>
            <a:r>
              <a:rPr lang="en-US" sz="2200" b="1" dirty="0"/>
              <a:t> pregunta</a:t>
            </a:r>
            <a:endParaRPr lang="es-ES" sz="2200" b="1" dirty="0"/>
          </a:p>
          <a:p>
            <a:r>
              <a:rPr lang="es-ES" sz="2200" b="1" dirty="0"/>
              <a:t>				examinar </a:t>
            </a:r>
          </a:p>
          <a:p>
            <a:r>
              <a:rPr lang="es-ES" sz="2200" b="1" dirty="0"/>
              <a:t>analizar</a:t>
            </a:r>
          </a:p>
          <a:p>
            <a:r>
              <a:rPr lang="es-ES" sz="2200" b="1" dirty="0"/>
              <a:t>						poner en duda</a:t>
            </a:r>
          </a:p>
          <a:p>
            <a:r>
              <a:rPr lang="en-US" sz="2200" b="1" dirty="0"/>
              <a:t>				wonder</a:t>
            </a:r>
          </a:p>
          <a:p>
            <a:endParaRPr lang="en-US" sz="4000" dirty="0"/>
          </a:p>
        </p:txBody>
      </p:sp>
      <p:pic>
        <p:nvPicPr>
          <p:cNvPr id="5" name="Picture 7" descr="C:\Documents and Settings\Staff\Local Settings\Temporary Internet Files\Content.IE5\OEEYA4AD\MCj03043110000[1].wmf"/>
          <p:cNvPicPr>
            <a:picLocks noChangeAspect="1" noChangeArrowheads="1"/>
          </p:cNvPicPr>
          <p:nvPr/>
        </p:nvPicPr>
        <p:blipFill>
          <a:blip r:embed="rId2" cstate="print"/>
          <a:srcRect/>
          <a:stretch>
            <a:fillRect/>
          </a:stretch>
        </p:blipFill>
        <p:spPr bwMode="auto">
          <a:xfrm>
            <a:off x="2604162" y="5123780"/>
            <a:ext cx="840052" cy="1420264"/>
          </a:xfrm>
          <a:prstGeom prst="rect">
            <a:avLst/>
          </a:prstGeom>
          <a:noFill/>
        </p:spPr>
      </p:pic>
      <p:pic>
        <p:nvPicPr>
          <p:cNvPr id="6" name="Picture 8" descr="C:\Documents and Settings\Staff\Local Settings\Temporary Internet Files\Content.IE5\OEEYA4AD\MCj03575250000[1].wmf"/>
          <p:cNvPicPr>
            <a:picLocks noChangeAspect="1" noChangeArrowheads="1"/>
          </p:cNvPicPr>
          <p:nvPr/>
        </p:nvPicPr>
        <p:blipFill>
          <a:blip r:embed="rId3" cstate="print"/>
          <a:srcRect/>
          <a:stretch>
            <a:fillRect/>
          </a:stretch>
        </p:blipFill>
        <p:spPr bwMode="auto">
          <a:xfrm>
            <a:off x="5964370" y="4367812"/>
            <a:ext cx="1003022" cy="1002917"/>
          </a:xfrm>
          <a:prstGeom prst="rect">
            <a:avLst/>
          </a:prstGeom>
          <a:noFill/>
        </p:spPr>
      </p:pic>
      <p:pic>
        <p:nvPicPr>
          <p:cNvPr id="7" name="Picture 2" descr="C:\Documents and Settings\Staff\Local Settings\Temporary Internet Files\Content.IE5\ODCLE6MU\MCj04315600000[1].png"/>
          <p:cNvPicPr>
            <a:picLocks noChangeAspect="1" noChangeArrowheads="1"/>
          </p:cNvPicPr>
          <p:nvPr/>
        </p:nvPicPr>
        <p:blipFill>
          <a:blip r:embed="rId4" cstate="print"/>
          <a:srcRect/>
          <a:stretch>
            <a:fillRect/>
          </a:stretch>
        </p:blipFill>
        <p:spPr bwMode="auto">
          <a:xfrm>
            <a:off x="8232510" y="3443852"/>
            <a:ext cx="970481" cy="970379"/>
          </a:xfrm>
          <a:prstGeom prst="rect">
            <a:avLst/>
          </a:prstGeom>
          <a:noFill/>
        </p:spPr>
      </p:pic>
      <p:pic>
        <p:nvPicPr>
          <p:cNvPr id="8" name="Picture 3" descr="C:\Documents and Settings\Staff\Local Settings\Temporary Internet Files\Content.IE5\OEEYA4AD\MCj04042630000[1].wmf"/>
          <p:cNvPicPr>
            <a:picLocks noChangeAspect="1" noChangeArrowheads="1"/>
          </p:cNvPicPr>
          <p:nvPr/>
        </p:nvPicPr>
        <p:blipFill>
          <a:blip r:embed="rId5" cstate="print"/>
          <a:srcRect/>
          <a:stretch>
            <a:fillRect/>
          </a:stretch>
        </p:blipFill>
        <p:spPr bwMode="auto">
          <a:xfrm>
            <a:off x="8676115" y="6212234"/>
            <a:ext cx="732468" cy="675470"/>
          </a:xfrm>
          <a:prstGeom prst="rect">
            <a:avLst/>
          </a:prstGeom>
          <a:noFill/>
        </p:spPr>
      </p:pic>
      <p:pic>
        <p:nvPicPr>
          <p:cNvPr id="9" name="Picture 9" descr="C:\Documents and Settings\Staff\Local Settings\Temporary Internet Files\Content.IE5\OEEYA4AD\MMj03363960000[1].gif"/>
          <p:cNvPicPr>
            <a:picLocks noChangeAspect="1" noChangeArrowheads="1" noCrop="1"/>
          </p:cNvPicPr>
          <p:nvPr/>
        </p:nvPicPr>
        <p:blipFill>
          <a:blip r:embed="rId6" cstate="print"/>
          <a:srcRect/>
          <a:stretch>
            <a:fillRect/>
          </a:stretch>
        </p:blipFill>
        <p:spPr bwMode="auto">
          <a:xfrm>
            <a:off x="4704292" y="2267903"/>
            <a:ext cx="672042" cy="671971"/>
          </a:xfrm>
          <a:prstGeom prst="rect">
            <a:avLst/>
          </a:prstGeom>
          <a:noFill/>
        </p:spPr>
      </p:pic>
      <p:pic>
        <p:nvPicPr>
          <p:cNvPr id="10" name="Picture 6" descr="C:\Documents and Settings\Staff\Local Settings\Temporary Internet Files\Content.IE5\OEEYA4AD\MCj02378690000[1].wmf"/>
          <p:cNvPicPr>
            <a:picLocks noChangeAspect="1" noChangeArrowheads="1"/>
          </p:cNvPicPr>
          <p:nvPr/>
        </p:nvPicPr>
        <p:blipFill>
          <a:blip r:embed="rId7" cstate="print"/>
          <a:srcRect/>
          <a:stretch>
            <a:fillRect/>
          </a:stretch>
        </p:blipFill>
        <p:spPr bwMode="auto">
          <a:xfrm>
            <a:off x="420026" y="503979"/>
            <a:ext cx="2177481" cy="1751449"/>
          </a:xfrm>
          <a:prstGeom prst="rect">
            <a:avLst/>
          </a:prstGeom>
          <a:noFill/>
        </p:spPr>
      </p:pic>
      <p:pic>
        <p:nvPicPr>
          <p:cNvPr id="11" name="Picture 5" descr="C:\Documents and Settings\Staff\Local Settings\Temporary Internet Files\Content.IE5\OEEYA4AD\MCj02378690000[1].wmf"/>
          <p:cNvPicPr>
            <a:picLocks noChangeAspect="1" noChangeArrowheads="1"/>
          </p:cNvPicPr>
          <p:nvPr/>
        </p:nvPicPr>
        <p:blipFill>
          <a:blip r:embed="rId7" cstate="print"/>
          <a:srcRect/>
          <a:stretch>
            <a:fillRect/>
          </a:stretch>
        </p:blipFill>
        <p:spPr bwMode="auto">
          <a:xfrm>
            <a:off x="7567123" y="503979"/>
            <a:ext cx="2177481" cy="1751449"/>
          </a:xfrm>
          <a:prstGeom prst="rect">
            <a:avLst/>
          </a:prstGeom>
          <a:noFill/>
        </p:spPr>
      </p:pic>
    </p:spTree>
    <p:extLst>
      <p:ext uri="{BB962C8B-B14F-4D97-AF65-F5344CB8AC3E}">
        <p14:creationId xmlns:p14="http://schemas.microsoft.com/office/powerpoint/2010/main" val="4101216848"/>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I:\A FIFE FOLKLORE ARCHIVES\SCA\Latino Voices\Pictures\UHC Humanties Award\UHC_09-141.jpg"/>
          <p:cNvPicPr>
            <a:picLocks noChangeAspect="1" noChangeArrowheads="1"/>
          </p:cNvPicPr>
          <p:nvPr/>
        </p:nvPicPr>
        <p:blipFill>
          <a:blip r:embed="rId2" cstate="print"/>
          <a:srcRect l="2462" r="13820"/>
          <a:stretch>
            <a:fillRect/>
          </a:stretch>
        </p:blipFill>
        <p:spPr bwMode="auto">
          <a:xfrm rot="20267250">
            <a:off x="6960147" y="5265609"/>
            <a:ext cx="3010783" cy="2567752"/>
          </a:xfrm>
          <a:prstGeom prst="rect">
            <a:avLst/>
          </a:prstGeom>
          <a:ln>
            <a:noFill/>
          </a:ln>
          <a:effectLst>
            <a:outerShdw blurRad="190500" algn="tl" rotWithShape="0">
              <a:srgbClr val="000000">
                <a:alpha val="70000"/>
              </a:srgbClr>
            </a:outerShdw>
          </a:effectLst>
        </p:spPr>
      </p:pic>
      <p:sp>
        <p:nvSpPr>
          <p:cNvPr id="2" name="Title 1"/>
          <p:cNvSpPr>
            <a:spLocks noGrp="1"/>
          </p:cNvSpPr>
          <p:nvPr>
            <p:ph type="title"/>
          </p:nvPr>
        </p:nvSpPr>
        <p:spPr>
          <a:xfrm>
            <a:off x="332661" y="423342"/>
            <a:ext cx="9408583" cy="2348539"/>
          </a:xfrm>
          <a:solidFill>
            <a:schemeClr val="accent3"/>
          </a:solidFill>
        </p:spPr>
        <p:txBody>
          <a:bodyPr>
            <a:normAutofit/>
          </a:bodyPr>
          <a:lstStyle/>
          <a:p>
            <a:pPr>
              <a:defRPr/>
            </a:pPr>
            <a:r>
              <a:rPr lang="en-US" sz="4000" dirty="0">
                <a:solidFill>
                  <a:sysClr val="windowText" lastClr="000000"/>
                </a:solidFill>
              </a:rPr>
              <a:t>The Latino/a Voices Project received a</a:t>
            </a:r>
            <a:br>
              <a:rPr lang="en-US" sz="4000" dirty="0">
                <a:solidFill>
                  <a:sysClr val="windowText" lastClr="000000"/>
                </a:solidFill>
              </a:rPr>
            </a:br>
            <a:r>
              <a:rPr lang="en-US" sz="4000" dirty="0">
                <a:solidFill>
                  <a:sysClr val="windowText" lastClr="000000"/>
                </a:solidFill>
              </a:rPr>
              <a:t>2008 Utah Humanities Council</a:t>
            </a:r>
            <a:br>
              <a:rPr lang="en-US" sz="4000" dirty="0">
                <a:solidFill>
                  <a:sysClr val="windowText" lastClr="000000"/>
                </a:solidFill>
              </a:rPr>
            </a:br>
            <a:r>
              <a:rPr lang="en-US" sz="4000" dirty="0">
                <a:solidFill>
                  <a:sysClr val="windowText" lastClr="000000"/>
                </a:solidFill>
              </a:rPr>
              <a:t> Human Ties Award</a:t>
            </a:r>
          </a:p>
        </p:txBody>
      </p:sp>
      <p:sp>
        <p:nvSpPr>
          <p:cNvPr id="17418" name="AutoShape 10" descr="data:image/jpeg;base64,/9j/4AAQSkZJRgABAQAAAQABAAD/2wCEAAkGBhQSERQUExQWFRUVGBgYGBgXFxcbHRcXFRcXFxgWGRoaHCYeGBojGRcVHy8gJCcpLCwsFx4xNTAqNSYrLCkBCQoKDgwOGg8PGiwkHyQsLCwsLCwsLCwsKSwsLCwsLCwsLCwsLCwsKSksLCwpLCwpLCwsLCwsKSwpLCksLCwsLP/AABEIANwA5gMBIgACEQEDEQH/xAAcAAACAwEBAQEAAAAAAAAAAAADBQIEBgEABwj/xABGEAABAwIDBAYIAgcHBAMBAAABAgMRACEEEjEFQVFhBiJxgZGhEzJCUrHB0fAjYhQzcoKSouEHFUNzssLxY5PD0lOD4hb/xAAZAQADAQEBAAAAAAAAAAAAAAABAgMABAX/xAApEQACAgEEAQIHAAMAAAAAAAAAAQIRIQMSMfBBUWETIjJxgaGxBELR/9oADAMBAAIRAxEAPwD4+W64oXqxlqu85l3VO2UpEkKPAVLuFV/0vl51IYv8tambBa9JPreI1/8A13351XcEGJsfua824tZCUpknQVPF4JxMlSYCdZIG+LX61+E1jC9cgmuE0aM3aPMcO2hU4hJtua2nQzoviMQ4pODS24v0aisuZbAkCEzoqSIIvzFYya2nQT+0E7PUShpCipOU5tOIPHUVLUusFIUV8XshxIOdASZIU3IiRaU+6eVLidJJGWyXPaQfdWN4qW19qh1xS3FFZJJCUkwCTNDRj8xlcIOgVrI4LG8c6kk6yWtEikyeqJPrI9lY99B41GRCescoPUXvQfcVyqam4tBgXgGSn87Z9pPKuGZ3Eq3+y6OB91dYJFQMlQELHro3LT7w5fCvIKSkJn8MnqK3tL908q8NBcgJPVUdW1e6r8tRUIKjl/zEbiPfTy+FEB1ZUFFUddNnE7lp94VAtCyAeqrrNK4H3eX1oqTOUAyofqln2hvbVz3UIgQRohR/7Tn0rLve+hn3vfUkt7R6LjqPJ47pjn8RUCxIU1M/4jR4jUgVMOEEqULjqup95J0WKgpojqAypHXaV7ydSPvnW73vAO97yR9MCUuHRYyODnpPwNBU2QlSfaaVmHYfsGrCkhRtZD4kflcG7x+NC9J6iz/lufCT3fCmXe/oV97+ya4Ls+y+jzI/9h51VzfhoO9tZHjf4g0RxJDZHtMr/lUfqPOpOpu6BotIcH+r60y737CvvfudcT1308U5h3Qr5mhNG7B7vBX9aMxdbZ99spPaAU/Sq7R6rXJZHmk1jd/h0D8J79tPxVRP8RP5Wwf5T9ai56j/APmJ+Kqk76znJsDxCRW7/Dd/osr1dSma9ViI2wz+ft+P9aItubGl7rBQfu9MMJiQsQfW+P8AWla9B4vwyk63lNeSQNT9f6UyU1xE9oqGKRnNwn91KUjwSAKWxmgTG1FCzYCAdTvPadT2acqdObOdVg3HnGHXRmSlOJKlZGwnVtKE9USSBJsOVIVYQjStG101eTs5zA+jSWz1iqDmAKk7wYjNGtI1XAV7mZw7CcwKz1J1HIEx2zFTfaCxEAET1jYkbiRpUMPigm0C834WEEcxfxri1X3k8TpH0ps2DFFRSY0uK5NHeVzsdw+BoGWdB4U4jOpcIrxc7zzqwzs1R1tV1rZyU8zzoNoKTK+Axa9CCpO6LFJ4pO7spitqOBCtRoFH/YvyNeJAHChqx4FgJG+dDU2r4KxdcnSd88pVv/I6OPBVc04py6E6tk+yr3kGuoWFXTrFwb24K99PPUV6O6B25Qdx99s8d1IODWiM0jq+2keydziDwoirzPWMdaNHUe+PzCuacsum/JP+po+VQjL+UAza5bUdFDig1jHhIiOspI6p/wDkb3pPMfeleSmQEpNx12T/AKmz9KmtP7sEEx/hrOix/wBNVQI/dlX/AG3dxH5VVgEAArqiwc6yPyup1T3/AEriuueAeEHk6n6/OpOpm/q5zce48n4BX3pXFDPpb0lx+V5Go7/mKbve+Ad73yRZOYpn/ESW1ftDQ/6aGyr9WT7Ki2rsOnxPhUlnNJHtj0g5LR6w+PlXHrlcaOJDg7Rc/wC6m73vgTve+SLfVCP+m7HcY+hqLiICh7rv1+lSeMhf5kpcHaLH4mu4m/pTx9GvxH9aICT6eq//AJifiqvYv/G/cT8PpU3/APEHF1H+6g7QXZfN0/yj+tBd/Rn39gdm4fMo9nzrtFwD/o2yveVBPkSflXq0tzeAxpLIR/EZrAW4n5VUW0UmRTJjAqO6Bz+lXE4JCQc0cyqq2RKuCxYcEGyvv7mjKbpZiWMqszZMDf8AKmGAxgcGU2UPOs1Y8ZVhlZx4oMKFtxFCxLoKbHUj401ewwNlCleKwgROu74ipjMppRNGLc28DQnI3VNt6KYUOjCADjxH3vq2y0kAG0UCFZZ0mghU2J7OR+hpeQourxSRpVdeLJ0tVY14GtQbJlU1ya9NePM1jHEOwZFiKvsYgL/Krduvy4HloaoWFezcqzVhToZFPcRMQNOOUHzQe6oTHARodQAdY95s7xqmuYR8qhKgVE2EAk8gQLnlvG7hR3GiDeQdeBk6HgCRv0Vob1OmiiaYAdXlFr6CfYVxQrca6pPIkXTB1IGrZ/MnUHeKkUeEHdoJvbXLxTqnUVAI3Ectdd4TPHelW/SsY4YvJkEQo+8keq4PzJ3iohJvJgkpk8F+w4OShbvoxveb6zz0zxwPqqG40PKBqDEEEb8vto7UHrDlWADVOoEGStI4LT66O8XrhIEHchQUP8tzUdx+NFKTPFUg9q0iQexaPOoBsGw0Nh+w7dPgu1MKQQ1cJ4ekb8RKfjQlCUnm0n+VQHyo4Oit8IV3oVkV5VxTMAjgHU/wnMPjRsBIplZ5vN+YNVMaeqnmpavEgfKmbbXXH+Y2fBsml+KZJ9GPyD+ZSj860XkD4LOEwOcNo4JKz2qUAPJNeqxi21JBCPWkJ/daSEn+ZVepbb4Yaj5CLxp0SI7fpQlIkys+PyFcwqgv2wnlN/E1fbw6U3Annu/iPyq5ErIBNkp71fSqON2apEKB/p/Sm5Uo2H8o/wBx+lSyBPrKCTyurx1rGKuzNpBfVXZQ31dxOzwoQf8AjnSfHYETmbCrXvuPERu5Ve2Ptieo5ruNZq8oZOsMS4vCKbVB7jxprhdnNO4VSypIcS4AEyQopUmZHswCDzuKdYvAJcTlV3HhzFZ47PW0vLrw5ipSyh1SYZ5qBHD5UtxCYUeX3NN3xY0y2KnCKdSjE5kINlrF4kaxytS7tqsKVmWPWFrkeYHzHw7KCFcKcY7At+kUG5ICjlULEgGysu4xFhXMPgzmkIk7wU98jhVItMVpoXYfCrcUEpBUo2ASJJ5ACmuG6I4hWqMn7Zjy18qMHRfMIAiO+nmC226kCSHkDQLMkD8qx1h3yOVX0oweZXQk93+ovwHQ5Ppgh5whAjMUC/WBNp7Dur6U30O2O0zKGi6uPWdWo/ypIT5Vjv7zacJUlRQo5eouB6oULK0PrcjbSrbGI1E1H/JSjL5OB9Ftr5uS9s9ppvHYANpQkjEuGEgA5VtEJNt0gin20+iWHxWDQXFJZdRnSl0lI9VxYyqmyk20rPrwaVuYEqGuLSkkEpOVbZtmSQoCQNDW96PdH8OlBIZbzBx4ZikKV1XnAOsqTpG+vQilLTp+38OHUbjO0fB9oYAtLKSUqg2UhQUlWXelYmY46p0MjSmpH3pbUi2g3wNPWEia/RHS3Y7b+HyOJkZ2oI1TmdQklJ9kwTXyDph0FewKp9dknquARHBKwPUVw3HdeQeDV0HDK4O3S1lPD5MqDx1vc9l54mPWG8QoV5Qjl23jLoTxyzB4oM7q6pP3ppcRwi55Xi2YDiTu38h4QO06cynRQqBYhH7sfywbfwLj91VRUJtpMjszG4/dcA7lVMjs+WkeEGP2VD3TQl85jziIM88o/ib50UBnZn97/wAgKT4LT510Lnvv/G0QfNNCKj338df9af56khVx2j/XI8nBRoUstuaHsPgwaChQ9OkHRITPYhAJ+BqKPVHZ/wCIJ+dQwwzOundJT3KVlP8ALNZIAwViFIgpGZUAR+1+Is+K0Dur1DS4uZRAUb33A9ZX+pA/cNepaXoNYtcwvo1gOC3LeOVMU7XBOo7Vz5AW86m7KhCusOB+tLH8GU6AkeYroTItDoEqEkkjlCQezSfOvNp4DwE/SqCNsJGiIA0m8DskUxaxSlJBC4B/dmOQE68aIAgwqt4CRxWflp5Uv2hsxMZkLClTolJ8QdKupwalGySTxy/M1aTssj1sqf21/LSgYX7G23HUc7j9/Cnr+GC0we4jdzFJNq7IbKSpLiSsbkpMHvFgaFsXbpQcjmn350JK+Ap0W8SwUyD/AM3oeIw41Kd8W7Nafu4dLieI1BFRwDIDyc0QCNdD1VDhxikjFSdMMpbcmc9FvB8frTTYnSJzDuZ4Q4LphYzJunLccte0U32m2yUn8MAyTIBFpjkI7pk0gcwTP4mQmwkSQdAkzbXeO+mloV7mjq2VH8RHrDWxj6aVdxGzg2008h1J9Lm6qVDMkpMHOierynWkuNeKjPwpx0X2Ip8mBqRFqOUsGVXkqLxRIOYA806+Faz+znYZxRcK1LTh0QDkjMVq0SJki19O+o7R6PoYUhKyASFWETZJNyNK2f8AZnt3DYZDjLywgLUFpUokpJiCDMgGAL7+4UrleGUWCr0jwAwq8EUhamTimVpX6ygQFgoKU9YqImIG6OE6vY+11FLgRh31/jPXyoQLuKVf0q0kG+kVnP7VOkjTmGbLKuqziGlBxNhmAWSEb5AIMgRevnTnTZUqlx9eZSlXcUAZOpGaJ7q7I6tRVnJPT3SbR9n2/j3/AEC5aabAyqlx+/VWlWiUEbveqvtDbCVJUh7GYIJUCFIQ2XZG8GXCD/DXxRzpOFWyJvvJk/CoudKnN2QdxPzpXreiCtFeo56UbAYbUDhHlOpOqVNrSUkCZSSkBQtpqI32jMlH392+V+BqTnSBxUdfTgBrpw7a81i8x60yfaI+P1rknHyjqjLwwZB++/j3+fFUV1j78PHQeA96mzjEa6/fl98KX4hMH7+/vfU0x2iqRw/4No8wkfumpIPD7iT8EprxTU2kfA+dvhTCBUt6dp8igfChbNblBJ9oknsiD/KXPCreJVCCRwcI74j4CnXQ3o4MShUrKMmUWAMzJnXcZFZcGdIU+h4pzcRMSbkme1RPY4OFdr6Iz0DaAutZ/h+lcpMm3I+eh5v3gew0UtmPdT4A/M0zY2ICCtDTfVE5lKZBAidCq1uU0I9FXXwFpYWoKuF9cyOQBnyqnxELtYhxmyxqjXfOh7OFATthxFgEpgAWTwEa1pB0OeTYtvCB7jnD9k0TCdBnMS6hoFQWqwzJg6T7QTu51lqxA4MVtOvOJBOYyNJP1Aog2areUp7VJH9aVbY2e9h3FNrWZSSmQokdW0a+VGZ9FAzPJnsUflFVVPKFGP6Eges8julVVNoYJhSTlWor3dWAeRvPfRAlj31H9luPiaIhbA9l1X8IrGKexduKZVkXJTz+9a10haQUqI4KGorLY5DTiYS0pKtyiue4jeKBsna68OrKu6fv7mg1eVyb2HuJ2SM365M6wuQb8zIpfidnONocNiMsEpIIuBT5xCH0AgyDoeB+91JMdgSlKgRflvrbk+UDbXBT/QcisMcyVelbC4BHVOZYynnCUnvrW7F6TNsFREKUEg6TEAye6sMSUhtU3SYHKDNN33FJM2MiCSBcGZFGTTMkwmO6QB/EekUQBxMbgfr504w+JQpsQJPvSfhWebcUdAnuSPpUxjnhYLI5CB8BUJZKRRd2w0tWUBKiJmw4QRS5WzXFLzHDkggiJy3KSAqeRIMcoqZfdOq1n940Jc7ye8mn+I6o2xXYRvowcomEqm+YpiI3EKJmeVRa6Omes8wntXPyoKkjiPEV1JHvDxFDcw7UMf7haABOMbHJLalfA0FezsMNcQ6r9lsj41AAHjHIE/AV4oA3K/hV9K25hpBlPYYJISX1HdmCIHdIMVxvYoWAsqseHLtoZQD7CvCPiRTvZA/BiCLnWPkTWVNgdpCh7YqAJBVPb/SqKcLGhrQvp1FKStIgHUz8a08LBoZeQOJwpLYHvFKf4lj5VuOg7GQlPFJPeFn/ANqyOEdDrrTaBJzExxypV9Z7q2nR1tSHglQynKsR2hCh8KnFu6Y2osGtQK9UUrrtOQMo50YwxM/i5iZJ6oAsLBIbgXnQcKBi+jjQB9Gtc/nmO/K2K0e2unGAwyesxmXuQlxU99+qK+Y9IulbuMJyww0dG0Sf4lEyr4cqjBfEzRXc4jHEbfYwspPo3lXH4anwUm2pzJA7pNBZ6WLbcSpLj+UZTl9M4meqJFlGL1nWWgABH9ae4Ho+p5VhlT7x+Q31dQikK5NhMV0qdfQtteZaDJyqUVam3rTcA699IcdscBJebT+EkgKSVyUknScozC3CRO/WtptHYrbDHVEqKkgHVSjOiQNewUhAUnCvBSVJ66RlUADfSRE6VWFNCOxKjbKU/wCAk9ql/I0dfSxSgkeiahAhIIJgEkwJVxJNWtndG0rSk/iXN8qQYEmw51Za6NNo3ujNpmQONgZGsb6T4kfI+xlBvpM77LbQ/wDrT8zXMc+9iEgLDdtLJBHeB5VfYwhnKFkDkEf+ta9HQ9P93nFekUClZSUlQlQmLWgHfpTb4i7WfOtn45zDLym6Tzm1ahvbbJE5wORm1Wk9GGVqAWpxSTBAzDQ/u1Wx/RhgPqQ2FhICTcg6iTeKjLUiykYMgvaGHVqts9pT86ip1hXtNn95P1qq/sVhJKcqieOYfSgObPbTMNTuBlXjS7kPsYyRhGZsU34L186rbR2O4FFaWHFNWly5QDvnsqxgthIUnMU9ZJQU3VYkTOvGKmrCPKW4oFUarJURmF+fX0rLLwD6eRfhtiuOyGWUuEaglCSBx62u/ThRFdFsSkGcInMYsFtkjuBpx0YZPpkrtCZkcQpJFH2ftl1SHCvE+jUhIyJ9A31zGhIQY7+I7QrteCkcmUw+znFOFBQGynUHlIIsK02J2Wx+jN+jQ7+kz+IVKR6PQzkAAUZMa6X1qSHSVodclSihRUct1EGBYbyALCrWGxyXFhISUygKvuO+fIVWCT5QG34Zksfh1IVlOpHxIHHnUVPPKaQgg5EEx1d++TFPek+DIfQUKI6gkpvvFvKe6m6tqZ8A3hoUFBZUXZ6xBm0aDXXgBXRUPCRBuV5bMZiUrgZUqvqIUYvAGnfTXYoIQQoR1vGwuKOrZzi0yFuZgJIB4VPD7PLafWWQSYznhFh40ZccIRfdgMQnWqODbb9IPSpKkBQzAEpJTIkBQukxvFMXhS9tPrdvyrnnwPE9snZTbe0EONkpaLxCAoknKuQATaTfWN1bfFJy4xvmB5pcH+0Vm3sOUqbVFkuNK04LEmeEVqdtph9k9g8FEf7qknclY8lgYhdeoU16qkT4wykjUk+NWGcIpwwkE87x40zwOxSbuQOQ+dMsRjGmESohI3DeeQG80zYQWzNgIRBV1leQ+tE2l0tQzKWh6RwWMeqj9oj4Dyqg4p/EiYLTPuj9Y4Pgme7vqOJwJ9F6JplSBINyndxIJJNTcl5GSLez8SUPpxDryFui6T14b0IyJAtHGq208eXG8SpSysqdQSo6k5J+NWBgVbyvuA/pFJdqKht8X/Wp11sim0ncn9jT4GmFxCUsJBUAYFrzcT70HwomCxCQB1hcWmRx0gxv86TYzZbqkpIQopISAqDBhCZ8JHjUsHgFoU2CmwN+8zPHSpUWwMWj16cHbvVGHS8opUrMpOckAiw3dtppO169C2ZsxwPqUppZTKogcTY0WhVXkeYvEZlJCVlEwkFSiAd1zmHiAacP7DdbdOXryB6hUqIA1nTwpWzsUlQUWiSD7RAte39ddL2q0nDlM5ltJmQZXBuI9m9TSC3YlfxDrjiwy26spV1sqc8ai+UGDIPnXcPs/FLNmnE75W2pINwIBi5oqdlYZK8ysSVGCISgrsdYJ386YYbFMNfq0Yk96Wx5CmWAvJzBtLRnDgKiUQkBcZVRAN90/CqCtmvXJVbU9fcAZEb+ymmL28tYADSbaF11xyOwAxQ9m41xoOEhClOJKCYICQoEHKkG2u+aIm0H0Vwq1uJKUFxKCCtIMFSYIEHtg0DE7HfbJQcjZ1hRGa+n0nlupt0cHovSIzkB1OVStCkC8ggiO+q2H6Q4MBKThWFe8tTayrf1pz9Y99BjUVGWFp9GCM2UKBUCneSZiZonRTo6tb4yoWn8OCcubKAZ9UGVXtrvqpszaDLDqlFpLzcWS5IgmLjIRvtvrTbJ6fttuks4VtsqTBOZwyLHQq5U6nQKzkI460gYpvEMLLikZEFIsCJImTIuUq7orJjALAAQhZt7hF+GlPtudOMKXfSP4MLUoCVJdWLiwtusKRbV2iw+WywyWJmRnKptO8W0NNGb8AaTNW3thbTbIawZKktLacKg5C0rMzYa6nh1j3IHy6DLiMsxHVIHMCQJItxq/s7a2B9G3mwzqlEQSHjrvJGSwqvidpYV1segacQoG5W4FW4RlEHS9NuflC7Ra4rWqM9Yj731ee30tWklZAuYrS4FjyNRjFRHoXbQZyiDHC++mL+2i4GitCk5DBUoRqpJE+GtM9hbHwpaQtz9IC9VQ4jLPIETHKl+2WWG3EehLyrQUryEKuoEGFaWH3FRTRQeFyvUtbfSUhSZynSdQd6VbpHnY769VrImKxW3pORgekXvV7KeZO+vYPZQzhxxZcd1ncOSRGn3apsbRaaSEtt2HZ4k3JoqekTh9RsfzH4RSu3wUSHAcUUgBs5pMqvcGIEaWg+NGYZcPsDvj4CkR2ji1cEDsSPjegO4hw+vie4LUfIWqewJrDhlpQUqcZQDEkpTNjPrGD51866QOjO+kEKHpdRoYTEir5UyNVLWeQA8zWfx7gKlxIGYwDe1W01TFkbBjazCWGx11LyJnhMbr1Vw2OcUbNkjiRpz0oeExC0oSE5UwBcJEm2pNGLyjqsnvNJSHOtqIVcHvBq6rGuHXEEDcEJ3cJtVJAvvpjs7ZyngpSCmE7yYk2sOJvQboKRXzA6qdc7VR9aI3l3ISO2T8TTvB9HAQouOpTAkAA9YyOqDxvw3VSXhcuIhADjWQBQOUkKKjmI4KgAcppHJBK3pbXVlG+ITFQxBSjKVe1cSZsDE8qp9KVPLLjLaJw4eK28wSViUhIClDdA9XSSaVYJxxICHW1FG4gSUdnFPLwo1eTWOGNshTmXKoQRIMXEwYid1X+ku020IQlkKQouAElUqKbzOmXdom/EUjOEUo2vFp0tyJv3X7d9HcwUpAI0MiOI30HQ6YxZxxaEz6xi4J3E/Ks/0exWRSuqlcpFjA0O6RTNx0lJgx9KV4TBlKurJJtETPLnWq1QFgY/pHXJ9Hb3ZHx0ozeMO7DjNeIUmfKpN7MWlY9MPRgxqRImw7JMDvp43gSiwTHHj3mpugiDGYN70ZISnMQJCiDF78tJqOGwRsJUSi5EcQYvvt8qavvEbqAMWjL6QAxEkwTYDcKrCWDOJTxmDW2hATm13Hdep7KSq+edN/dWlwWDS8UZjlQR60aWkfKluKYyJkaH5VWUXd+BbW2gLoqpgf16eYV8KK67pVJtyHknmfMGjLgguT209vqUlbBUAmT7MkjUXzDU8qLidpfhtruqLTpJTy3SL0pxwsqBKj86uNNRhigmbJUDEXBKT8IqCii7H2y9oSLWkAwfvW/nXKQYRZSNa9TURsqf3sfZbQO6TUXNpOn2yOyB8K9gNjvPH8Jpa/wBlJI7zoKdMdAMSfXyN/tKBPgmaMtSEfqY6i3wZ8So9ZRPaZoqsEsoKkJkDU8IrXYroKywx6Rx9SlEEwlISBE7yST5VksX0qIbSyhICEkyROZQUZMmYsCYt41oS3q4hpRfzAdmpWuRlJPIUpxohxQNiFH403a2pAOSQmbAEgfU0n2guXVnmaeDe5oE40kzWbB9EsfiEgJCbBQExEiSLTuPxqqrEy+oJPUzqy6HqicsmL6CgJ2cQ3nWSAEggRrawE/IUbBYVHVXKkkz1VRzHKbX0qLZRbUXmE3HOmWwdoBDagoycylQLmLDQXm2lLWB1hBB7/rSfFrWknNmAk6yBr4VmrBFDrbG1X3VFCE5EgyFFYQTA3yRHZ2UDZeHSkqL62znUCrrFSuZOWxsTvpGHuFd9Ka23wMommY2i0wlaWQo5xlKnCI5lKePMm1V2NpBQkTqRfkd1IContomCcMG9NsxYraTpD1WMi8xVRzad7ef0qbWylqIzAgHedY5CrAeYbMIGdRF1E28fpSWg0yzsjZ4xCsilFAgqmJ9Uacia0Iw4wKH1hF20wc3rHrDwpT0cVmUrL7KST2WrQYrEenSvNfMZUdeFI2M1TPmq9tuLVCnFrFh1lEnjvJrc7L6fMlAGIJU6EgE5QM0E9bq2Fimk+L2E37qe6xFZFTKjiS0kzCim/CqrbMV3FI2uM2w0oKIcSCZiRMcLVQZ202ptYgJItGWLEQVCJGtKk7CdUoJhIzECSqwkgSbc6ZYnoM4hv0gdSZEwUkEk3gXINWho7ouS8CS1HF0y7svp16LBpw5azEZT6TNfQSNO6jLx4caSbwq8cKyadkum4ETuO7zp823CUpJnKInnv86HPBrdZOuNgi01Sfw5EKnSryjVbGK6hoNi0iniBcGdR8yKbYtslhtY1II+B+M0kxKgCBw49tNsHi0HCKQVgLCpSkm5EDTz8KSvIwrL6hXqHiGVTYjzr1NgSje//wBU8ExnS4BuIyEeHV8qH/f4Kcy1ejk9UETmCTCusD1YIOorJPY5YAPVjWeXYYg1PD4+ZmJvaIMW1ntqGn/jabeV38f8HlqSS5J9K9sqcKW0KkFM2M2kyJrHvNKEEpIBuJBE9nGnGM9EpwkOFtfMSL0y2ugPBBTKgBFiNAALcdK7FUFSRP6stibCY8oFgmOy/jSzEuZlKPEk+Jq+7hQLTB4KBHnpVF3CqEmJHEXHlQjyaQ6/vl0pSkKygADq20AGutVsNiPxRMzz5g1f2fsdb/6op6oE6i54yJ3GjvdE3mMq1FJSdYOh79amoYbKb/CINu376XtPrBOVREk6E8atBUGu7MZKnkwCQFZjyAOp4bqCASUhYEuJTHEpAPimKooxTU5VSb2UI+FP9v4vMkhdlRMGRI5d9I1bNT1NU5ut2iJgUY5yzP0ReGzsyCQYSAfWTG7v8au9HcD6NSySPVSUmUnUSqN+tRxG1fwnGYISoggT6sSLds37BXGEQrMIkNpQDG6OW/nSbrTQ213Yzexd+HbIrJNrhVPUuqT6yjHCxJ7iLdpoKWkrObIByFvKlpRRWMslvo6/lzE2ntrS4TFjI4JJKgIMzEGTxmRWWxkJZXcpkRfSTbdVjYmNT+glwmCiUTF83s+RFLtvKNJ5GRSQq8EUvxAQrGJyoiEwop95cka/lSd++vYXGZ20nNmULKPPn3VNpOVee0nXuBHZoayVWZ5J7WUG25BubAEa2J41Tw+2SStMDLbLrYG2k1HpDiCW0/tfI0s2YSVwNTHxoq6G2p5ZoQoZZoNSdXeBuqPozV4qkc0pW7PKqntEQmraTxtVLaZtWYEITJubmmGxXBJzaQZ5CgoFSS3OnlWZiy4fK1cqYVB8Ph/zXqyMxWp5M+t1txN47I30JtK0yUKCidYI+B31UA3DvP0ojeHp+CfJ1zAOG5STNWtmFV2yYBkpvooAm3bEUbBNXi/aCbfKKgt6DFjG+PmIp7tGWGEbxitCZjiJoAU2q+TKeLao8jFTaWCYAI7D9frVAspOix2KBH1FKkGzWbE2gGlBIJIM5rSSYt4Uy25trMgJQM176gjurIMShSVgZspBhJBmOy9X9qdJkOQA2pC+Jj/mhWA3kC5lzSZSeYkeI07xWg6OFCUrBSCHCE5gqdMxEEaVl2seoi8HtFWsNi0pUFQRlUFWOpFJQ6Yy23jevigADKUJBN4SmxA7wD3VmUJUpQKjp9DTDFYnOtZC0kqmUkxr22NDw7AAJd6g0F7nsF7c6axmo0TSkrVa5i/LmTuFMkYgJsm5i53W4fWl7qiRCQA3+UzPNR1JqTTkkCd30qTQXKw7joO+/OrmDPVqiUTVlhMCxikY0eQm1mc2HcjWJ8CCaV4Nw/oikz6qwSO6B3z8KdNqJSsFQgpOvZypLjMef7vSgWyvGSN9iRPjT6fH5Fm8/g7sRKlLIB1Em/Cn2z9rLbUoJykKTBCkhQ4BQ3SLwY41nNh2MqJAIt98Kt4TEZTINhIFokbp7fnTz9RYWsDXHoSpMKA42NB2fgkolY1Nh2bz8vGmhZzNoJA6yQSe0TQFI4WHDlSRQ85UqB+jmvFFFCeVCU5VCJ1Iil20VTV09tL8cu9BhQpddias7NxBUuOAmqWJOtd2Y4Q5bh8xRrBvI4SYJ+9Ca9RGWSsmNb/fnXqnYwiSkCpiNTYbzUMyffT5j4igulRNimBoMwqlE7DjGqKgEiEDQdm88TQVL+dFggfE8eQ5VTcVeqR4EYVDkGaqOLkzEVPMRQawS267XlY5QEBR77/GjISFWHKxqu+gAx961kYttuSJIGo3R8KKl0cCPA/Sqg3UUClYwHEMAmyh3yP6edDQMp95XCbDvGvdU8UmvMbjFHwAtoTF9DxFvMUdL6p3Kt7Q7N4+c1BtvjRQi4j70pBqCoeBIEKSTb3h5X8qOtRRY+VeCQ2OKz/KPv74xRxImaWVFIXZ1+VJIComq2HKED0ahPWCtLGreYcPGghneKRMdq8i4OmasMuTVQm5q9sjD+kVG7U9g+476LQ90a4YkFllKZ/VpzTGsaCALds1XIryfv8ApUnDNOlRzN27Ip0qBTNeJqQVNEBwtxpSXFqvTlZikWLN6AUK8Sq5ruzILom0g76hiTeh4ZcLHfTeAeTVYFzI4ew+eT6V6loe1PZ8/pXqi4hasSLbBM+VeWkG0Qa8oQbVOLTvroEOBIAioRf6V0O8h51EjrUQUek3lRNcSDvI8BU1iKiqsEsYZ03kgdggnvqIgULNA7a62qaBiSV3o6VUKK8RegEJrRGE/fcKizv7KIyqZ7fkKAfcsIHCrA6h3FUeE1BgQkq338qGLkA75nuoPAeQrKQoyo+UzzMXjuq4pvfqOIMjxFV0CuoVBtbsqTyVToIWgda4cPwJomGVnzTuGot/TyoaVGhTQydi97BmZjwp3sjB+jRzVc8QNw+ffQMOmVpB0+lMXDeniTm6wTTc1xaxQXlmKDmpyRNT1TD2+1VF61NsVgllx+xpHijpTFaaV4w6UDIW4pUGghcEGiYrWq66ogMbYLEZ57vnXKq7HV1ldleqcsMaLwf/2Q=="/>
          <p:cNvSpPr>
            <a:spLocks noChangeAspect="1" noChangeArrowheads="1"/>
          </p:cNvSpPr>
          <p:nvPr/>
        </p:nvSpPr>
        <p:spPr bwMode="auto">
          <a:xfrm>
            <a:off x="171511" y="-159243"/>
            <a:ext cx="336021" cy="335987"/>
          </a:xfrm>
          <a:prstGeom prst="rect">
            <a:avLst/>
          </a:prstGeom>
          <a:noFill/>
        </p:spPr>
        <p:txBody>
          <a:bodyPr vert="horz" wrap="square" lIns="100794" tIns="50397" rIns="100794" bIns="50397" numCol="1" anchor="t" anchorCtr="0" compatLnSpc="1">
            <a:prstTxWarp prst="textNoShape">
              <a:avLst/>
            </a:prstTxWarp>
          </a:bodyPr>
          <a:lstStyle/>
          <a:p>
            <a:endParaRPr lang="en-US" dirty="0"/>
          </a:p>
        </p:txBody>
      </p:sp>
      <p:sp>
        <p:nvSpPr>
          <p:cNvPr id="17420" name="AutoShape 12" descr="data:image/jpeg;base64,/9j/4AAQSkZJRgABAQAAAQABAAD/2wCEAAkGBhQSERUUEhQVFRUUFBgVFRgVGBgXGBUXGBUVGBUYFBQaHCYeGBkjGhUVHy8gIycqLCwsFR4xNTAqNSYrLCkBCQoKDgwOGg8PGiokHyQtLCwsLCwsLCwsKSwpKiwsLCwsKSksLCwsLCwsKSwsLCksLCwpLCwsLCwpLCwsLCwpLP/AABEIAKEBOQMBIgACEQEDEQH/xAAbAAACAwEBAQAAAAAAAAAAAAAEBQACAwEGB//EAEgQAAEDAgMEBwQHBQYEBwAAAAEAAhEDIQQSMQUiQVETMmFxkbHBcoGh0QYUM0JS4fAjYpKywhUWgqKz8UNTc+IHJDRjk6PS/8QAGQEAAwEBAQAAAAAAAAAAAAAAAAIDAQQF/8QAKxEAAgIBAwMCBgIDAAAAAAAAAAECEQMSITETQVEEIhQyQmGB8JHRYnGh/9oADAMBAAIRAxEAPwBmouri7iRF1RRYB1RRdQBxdUUQBFFFEGnVFFEASFIUUQBIUhdUQBwLsKLqAKdEF1rIVlEARRRRYaRRRRAEQW2DFKeT6Z/+1iNQm1fs/wDHT/1WLHwYeepuljoBIzzNgNe1bhhINmix1k/JcbS3HcId6qc+5c03sNjVui9KkYEuOnCB8dVKtARpNxrJ4jmu0qlgta0ZZniPMKTuy6SS4NGhcqat9r0KnSDv7pPkqVXmW7p63GBwPaorku+DaFlVG8zvPkVch3YPE/JZ1aRlsuOp0AHA96FyZLgw2aN5v/Vd/quVqw3ne0fMqmzRDhx/au/1XLSuN93tHzK9GPY89mUKzHkGRYhdyHjbvt5rkdo91/KU1oyhthMWHjk4aj1HYiUga8WIJkaQPmUT/ab+Xkt6iNpjZcUKiYDq6uKIA6ooogDqicfR7ZLK5cHvy5RI0k+PAeqV4hga4gGQCQDzg6pVLehqM11cUTGHVFxRAHVFxdWARRSVFoHVFxRYBZRcUQB1RcUlBpFFFyUAdQm1j+yPtU/9ViKQ20/sj7VP/VYsfACWk8lr7C7uJvryhTIefgPnK2azdf7S7SZIK5MjpFMSuRgKNhqff6BWFMAaDUcP3gtmNsO5UeRzHj+81Rvc6aWn8BjMR+JdxFMbsfiHk5YvHYT7iuhjzGRpMOFvceUpFuNJUtgg04WNYXZ7R/lK7TrOP4R3yfkrV8MTk3tXcAB913MFCVMxytHnXYpweQ0xFV+gH/MJ1PemORx1n3kpPXdlquFz+2cP8/NNHYngAuhOzj7kp0I5K7WdqyD3LrS6ExpdlILvRDkFldck/iC0w9IoFkKyuHLrJl1FWV2UAWlRVlSUAXDlJVZUlYaWUlVlSUAWlSVyVyVoFpXZVJXZQBZSVWVyUAXUVZUlAFpXZVJXZWAWlSVWVV1UDUgd5QaXlVdUA1IHfZZHFt5z3SfJCY6pnaGidZvbgUkpUtjUgp+0aY+8PdJ8kFtDajXMLWgyXMibD7RqwGB5lcNCnxcNQdeRkaHsUNeR+B6icY50O0EuPAnlxlEYTDEhxzG0aQPRDVsWwN1O8QLDi6OxbYXFZZ+8OPAqWXihsVKVs0oYQENnjAvfzV3UgGmOf9S7SrNLQJgiLG3hzV2Vm8XDUcZ4hc9uzrSWn8GzqfFa4HahoRDA6ajHibQWFxHuMpn9IsdSq1iaOZwytkhhGZwJk3A4QEhxTTbdOvEgcD3pI7Sodu42DvJWVSq61zY+hW7mu7B4n5I+tSb9Tb+0Zm6UywMAqdV8HMSSW6aCL81eLIZNzxVX7R3/AFXeYTQju80pxUio7j+1PfqEy4eKqmcpSnRrvJAexrZgbpLo4TeFo7Y9SSH1n21DQG/NM9l1HMAcBIBB0tzgo+pVp1G1Xk5XkgtbBi7rhvcOanqZVRVHnmfR6mesXu9p59IW393KH4W/xO+adbJxhpPzANO7G8AdSdJTr+9b+Tf4R8lkm09kCSPNhy3YEG0jn6rYHkvUOQJzrsodgPFaNQaaypKpmUlAF5XZVJUlAF5UlUlSUAXlSVSVJQBYuUzKjisieaACcyhcsG1Fw1eaAOV8WG8z3IOptInqt8Tf4IPbtQ5WBriM1SDBvGVx9F5Cvh61UkB5IbYy65udJ7lzznJOkFo9yNqZes9g7z8yha/0qpN61Yf4fyC8RVwmSA8ETxd+rwsqjWmLTbv+8VLqyGW57nD/AEipVRuOLrxcn4jkiBiTwA8+A7l4GnTi4HwjzTCjiqkh3SZSJgEm8ZeDQRHfzSdUpoZ6/pnnj4Aesqjs0iSfHs7F5rE46o7Wpl7GgjzhYt2jUgFtVxHCwvwPPtS9WzXBo9YMPKs2gF5tu2Hg2zHvcb98Fq5R+kNQkksZAJEOB4HWTJ+KzrI3pjrGMGVnPPT8wi3YQXJNvdZeZxO3C9jWBrWglswbz2IrpxlLS10c2vj/ACkFp8EuST7BBIctrtizw4cyRFv9lXCbYYRLXgNmBeWyD8NOxKcBslz6QIPAti8Hvvrc8EJW2XlbAboT1b8tePiin3N1eD3mF2kOI1i4uInlrz0lb16jXQWkHeGncdRwXzrCV3sEscdTbUHTgj6e3tM41GreFz8kjxK7RWPqHVM9XiKrG6lVFZmWkcs562XXhlfr4JAMc143XCe2xRTazi2i0VGAtqtcYpu3bPklxfBAkcBqovqplnPHJbCnaL/21S0RXeLcIcEYXFBYnB1TVqHI546Z5zBpAdcbw4Qf0Ux+rO5Ad7mj1XZC6OF8sMw20qjGQ3LHaCeHeEA/a7iXSWiPwgesq1UkDKC0nhBJPLgICTikJ0PZ97MZPholl7eDJSY7+uPIBzOI5Ax5QqfXjyf/APIf/wBJa9zmtMyLmOFuPPig+kb2/wAX5LHkaFcj1Yqfq6s1zj1bLDDOnUo0WFivUIlqTnDrELQV1gx8/n81sGhaaaypKpKkrQNA5dzLOVV1YDUge9AG2ZSUL9dZ+Lwv5KfXR2+HzS6l5N3CpUlCfXeTT7yFU4p3IfErNcTaYZmWFa6GfiXcwPd2dpWZq83nxASvIg0sJoPM6KVHQdPjCUVdoU2m7x73/msK23sPHWbPYCfiAl6oaTXaz8+RoOj5OXUbrrzHu96R0MMZdJMzec17uuQCEZR2qwu+8R3LanXY89YAd8LnlLU7NoV1aTQ9pLG2PD73fKtWa1wqW3iNy2hvysm1XDMMQ2Y0M/KFKey+I4qT1dtzVEBpYCllbvEHKMwEm8Cbd6DoNzGwH3tb6Fo9F6RmCA1E6cis37Paa0xlZkPZvSFNt/VD+Do0+JfyJXOM93ID80M5wAAAgDh7+xehfskCS12tzxvCT47CltzcEj1U4PG3s9x5LIlujM1G8vMrlQtBMQYnQaxym6xNJhcZgCBF4vxVDgyXOyuNjbdJnugI0fc3X5RxjpDeF2a9sJ04a7zZ/wAR9Ei6J2UOvlDmg2OoLZvCf7Pw7ajyDUDZE319wJE/kqzqMW35JQTckl4GmxquWla+8eEIkUxy+P5JdsupDOe8junHCVcmuCv1VjxLmN+M+IIUGApgxkb4T/NKtSr20WVbGQbBFpGhHRARAaO4NHA8gtfefEpa/Hm2gJ04rU1ncStUkzAsUxxHwVWthx7vmhCD+IoR+JIFwQSJgnQ8iQhySBsaCIPefMrGnhmMmIkmUsOK9n+Jd+u0wLub4rNSZlhW195kNIPE9wGg5lIOhHM/H5Ji/bNEffHx+Sy/tih+IKc4KTuxWrGNEnjA5IvDPc7lCQUsaXPuZ7xHgmP9qRZtvE+fouxZYkkmOm0Dz9y2aklPHVNQ8O7ALo6jVedcw8E3WiMosKxNSGkzHb70rq7VYOtWA73gfJc+klOcM4GTLmC5/wDcZwXkNr4Jpe1oDRJA0sJ5qc8lvYZKj0lX6R4Ya1WnuJd5Shj9L8PfLmdAndb84SJ2wXDq1Kf8MehWFTAVGSXmQWkCDxkcIHJT1G2Pv78NPUo1He6PIlYVfplW4UA32nj8l51mDeRIFu1wHwlc6KNQPGfms1MYc1vpbiJgGm2w4HiO8od+3cQ7WuB7LR8kMHGd0TYTadAEYxlbLMNaP3i1v8zgklNoaMbB/rtUzmq1XWPNo0PasgybuzHvPktekJJmDY6Fp4HkutHaB7z8QNErbMpWZ0sNyaPe4nyRTaYE2CL2ZsKriCehYXxEkCYmYkkgDQrbaGwqtGOkDd7QB9N3wa4kJHKxZLbYWtrCfyRLWSJv4H0Qznid0WGvNF0xuzm9xHqD6LBYqzMtc0yCR3WRFPaNVpMOcRHEzw7VUtMaKow7jwj3TwHatWTYZLc3p/SGoNW+IhFN+lGUkPabakFL6mCdlNz/AAQP4tFcUARcn/J6greqluU0Ox3hduUn3uO8eOi1rPw1S7ujPtRPxukmHwrWW4w7jPA8gFWpRB4Dw9YTa73DdbDinRaDLDHsmPJWc0kySSe0z8SkeGwExl1zRrEzp5LtI1G2zm08Z0lDx45coFkmuGGnZI6JwLmh05wcrjpByyLXiJPNMtkYGoaL6mQlgLWukSwS6LjnfXgkoxtS4JBF+A0XtNgfTSnRwLsO+gHvOaHWghx+9xkdinmitNIphk9Vs87smnlYQB966PtEoTZxBa72vmjQBHzV0SOsZYLLEU5MD3x8EQwWC7AlbVgB1sMAQZv5LBzHOO7MDXtKY1WgwD+rFVqQ0QEjjZlGNCo02tKrtBsMMWNuHfogcPIeAARflw7U0e4Gx1ifNEXqRh5pjRPMn4ptsrZLOs+kx/Y5oJ+IQtegAZDgDEze3gCVw/WcpMiq0CTdry0HnG+33wuKUW9robFSds9RTwOGHVpNBIsA3KbciBCz+ps/5bvH/tXjsDg6pdmyVCNJhxE+CM6Kt+Gp/C75JH6d+ToWVeDzOHxzi6ZE83aBPsHtAC5qt0vui689Tw5LoIgWuYAie1e3wWyaTWg9G2XAXGY8p1tPcurJlWOjnhjc+ClHbdED7Qf4Qfkq/wBvUzp0rvZY8pma2G3msLSQCIi4Md8TKNbUEWaCO5g/pKg/W19JdYL7nldq7TFSmWNZUEuYMxEAb7eZSnG4Uh7BnJJcBNhGnIBP9qYPcLo/4jPjVZ80qxbZqN9oei6oZNVnPJUy52af+YT3l/o8IXHbPytM5TrcZp/zEp1lIEwY58PFCY64jt9E9iKwbZOG/Zg5GHW5MHX2T5o1sg/ZeDmn5KuznRTA7/MrY1xr+uCEDFuz3Q5xykyGaAGN1Wr4Zj3Eljh3NPor4NwGbtDP5V6rDfRiocOcSMkCTkzRUIkXDYiLjjKnOWw8Y2zwVCkN4gXk/EOsjG02ZbATHO8wsskCpb739L0ZhYgdw8kk2Mo7n0L/AMIsFTqUsQHsBg0pmTP2nC/Jem+m2yKdWgA1ghm9uNGYEcATZuvEL5HSquZem9zCeLXFs98EIPaW0spHRVKgzfaAOcATbgDc6ojO1VGy9omw78pMzbtHxKIp1w4wJPDu7JWT2je3TNhoYvMT3orZ+AeBmENBkE5gbx+HgUzqiKVm7JaPd28kTgWdI4NmMxF7GN0cEVUZLSc+Z0awJOiM2PSOYGT1h3dUcVN042XhGmkym0tgmnRc8PLi2IGWJlwBmDyKZ7C2A6rTpHpKrelqNaWh0NAdUymBHK6YbVk0HCRNtHGesNAt9h0Wmi0PrNpFpzDNMkh5IGtu9SVuPHcvSUhJtL6P9HTw7ssmr0pdYWy1C0cBFlrX2K1xJ6OJNhZsD4KuKqlxa03DC6CTNnOJPuk/FNG4unxI+K6IOSXyiOMXyxQ36P5bttees3Uaays3fR4kznAMzeCL9gCfHHUgdbDsPyXRtOlwBPcJW6pv6Q0wXcw2vinVqNSlloMNSq2oXMa4RlY1uVoAsCW5teKRN2PA+0HbDHHzITyttak0DddfjlQztp0idSO9pRplw0Fxu7AsNhGsBGZxk8Gf9yJaBbdeezdHqo/HsOjx5eagxTbbw8QrRbJtRNX49oEdB8RKAqYqHSWQI0zaa8QPgt8RU49x9yEcZaO2/je6bU2I1RocYSRFNvvc78lV2Mfr0bPBx/qVWjuWkrRRVicS8OFgONhbzKvh8Y4AyRJubNPmETXpSZJH65Id+Hl2oiZUHGSlaFBq7TY6XudJ/Q81fDY9zQQ0ut+E8VviKIcRLrevD9dimFpFj4HUgTa5/XojQ1K0DL4bHF3Xe6dOsVee0/xO+aHy02u3iTJJg6AytczezxHzVoN1TZh5rZ1N1R44DTNGg7+aeYbajxNMuJLbC+saQO7tS4VGg5GQ3La8NnmTz7AmGEexvM3iTHz9EmmPcE2uA2hQbqbE3J4k9qJDhwLvihi8nWyjXcg53siVT2obc7tQg07T16ev/VYk+TO4RaH5b84afC6P2hVd0dqb5zU4zAAT0jIBM2vxSg1KrKhljQelnrWmBpAuLKWT7Dx53PeYbDvfRFItaANP2hgH8WXJqlG1NhPphpOUy4DdmZK5R2riwBFOjvENF3G594Q219sYrdztpNLHhwgO1AJEnMVxxcr5OqSjXAfgtmupsipSmZiTlIvMgR2hDVMA7TJbvC3ftzFVqLH5qZdcZRRdIAMA5jUg6Cw5oH+0q2pqNbeINNrTY8nVFttPZhpi1wUpilkhucPgZpiCYtAFwAO+exfW9nfTDAjAtzFgc2lkNOBnLouAIuCbzpdfD8Myo7Mc4gBps0cQi8eQKdIsqPktdntT6wcYyiJAy5dVVbPkjZniaGZ7somSbDXRyPZQbu5WkbrQc0HeDRmuBpM24dqTYfG1KZNRrnAg8Q29nawOxHYOi5zQTVqyRJggXNzwUsiqPJTHHVIOqUAy9jxsAvP4ys0mQIPE2Ke1cGbXeR2u/RXnMW25kWBjXtWYtyGZOLoY4vGtqZoZG7RG6BG41wk26xkd8FE4eQGtA1uIi4OoJEX1SnDvDC6etYgCCIIGq3weMfplA4XMA6Xv6qyekk22z02GwwFy0Ce315oum21gNEko1HkZg5s8dJnkAQtsK6s+A1xJ5bo4kDh2J+ukUjjbHDY5DwCtI7Evote5pcHEhvW0tfLPdNkywWwX1qJqNeQA9rPtGtMuc0NseG8L9634qK7D9FlQ6593qrZ0nx+FLKhaKj7GLunyTKhs9sSXPPe8pviV4NWFs2JlZ0qDGmQ0DhIEeMIyjgqZjUz+8VapTw7SA48TxNo53SfFf4jdD7ijaGjOz5BBo3YGFpuqvDgOrbh948k2xGzaYjdHxTzz6ZVQscOpXZ5z9eazqkAcPejMfSpzYRBgxKSbSN2gSBJm53tIHnZOp2rIyjpGTceTIMNDQ2DMzpmPZBt70KXiGyeHaIjmbnXyWJIAM5uXryV8+7mA+6eAs6Nb+n+83uZY0oMYBAjtjn77qz2jn8Qk7KtTLOYi45cx2dqBwmPrE1Aaj7OEbxtZYs0aKKDaPSZG8x4hQhvZ4hecq42twqv/AIj80VW6Y06Bzv6js++4f8V0Te5um6yMcRwWBUGIIsQZ4cM3cluRzSCXVCYm7jHeBy8VsMS4tggEDd3pgam0GxuVnXQjfgr0JcQ0iCeY04/orb6nT5D4oRriCMxkZhJBkjunsRH1pn4X+I+SlFx7i8CJtZ4e8NDt7iWkkCTxOhvqm2yWGkJLG7wHWkxYciO9YYTB2qONrAwNILuKKrNADL8B5NSZ2+D0PSYk6kG1cW1pg02OgakOnnwdHHkr4XaYNnZW8BGa8zzJ5cI1S3GO3j7vIJTtKo4Nlpt38b6e5Swqp2dXqUo4LX2PUbRxDX0CWmd+mPf0rJ1Sau/fHtBL8FtU9HlcSXPqsgcmhzDPvKJbVlx9seq65nlpjumd9vePMIPadUZAOM/0uWmGqS4d/qENtMm3K/8AKVBbso9kXwWNIYxo5i88C7SE0btP9pkNt4CfeIEc5STDAAMJ5gf5k1w1BvSvcQOsIJ57uk6qcqGi2CbNaCavc3yKDLN33nyCL2bUg1YE2HGOBWVVgyktkxdwjSQNLmU91JmNXFGFWl+ydI1Po5N9mUNxvst8gk1cnozrqP6l6DZbv2bPYb/KFLPtD8nR6X5/waPpSIPavGV4lw/ePiD2L27q1zI4W+K8HVcC+pE9Zx7pddN6ZN3+BfWU0vNs1xgio4t5DjK2wlhNydDawBMAx6quLp7416gBnn+vJOMDRaRvXGQ2i36+au3UUcmnVNnWNy0iZtA19UThSWlsSNNO8nVCYqoBRcAIBHJGNFm+yFJrZnRHaq8A9erusHOT/m/IK+F2lUGJyZnBkAxO6SMhkjis6p3WnkSIg8+BVMRTqNeauQFghusEktBPBbSdoy3sG7Rrk1DmEb0azwF03pVxlvpHovN7SxTiQ4NG9BjMbWFuqmNPFyy8gwsrYonuy5xppvBBJF/DsWFZzSHOmDre/OZPgh8Q640Kp0p4AO7HC3YLghUb079yTfZh+zPtmiTflbQk37E82ri4HWyyDB4A9qQ4CrFUQNR4XKO2u7MwydL2Seob1jYfkPO7S2uZF7nU93+ywNfPccHGO6yWbQdpxa4WhF7Ow0NDvxei6catI5JO2NKjBBIJMjmtMhs0mwa73kiQBz0M96u9u74ecfNEUm7h7Qf5THwhO0akcfhd0T+6ewaJZhMNv1fab5FPnN3R3D0SgmHOAtmq02z2EkFedFNto6XSoV16f/mm939JR23MXlp4cyYzuBg9r9ecFG1NhB7mFpIeXsYHOcGgAmLkiAIPFLfpGzKykzMCW1H3/FD3gkeIXRHlf6Jz4H2PxmGdVcKBzUxlLbEQYuIInVBfSHFdFggWWJdAPaS+fgCgNj1WdK5r3BrXMLeIMkiADGqabUqtNAXBb0xAMTaagBjinjHdy/4csIOO5536OHpCzpHQHVMpJk8oHvMD3r1H93x+NIaFRnTNa0mW1mTaBuvbNo7l7SVbHCMrbQ9Hi62OaRUaHRIaGweT58kVharXhjQWuLWNBzEg6MGsiTK2ZsKhr0Yntc75q31Wi1wIbTBBBkATYzqlnDVyWxzlDgzxWzqpObI2ONz7o3+xDf2XmDg5pbeQGyZ1nNc8+EJ67GCLkQsKuMaOIv8Al+SZQjHgJZZSWlnmTsU0pqEQ1rmaZpjOyfku0KzWkgh13SLHt7E5xuKa8Fo+8RNzFnA+iHGDkzI8TOpP4e1Y6ZJMyoYwBwhrh3te7iOQC7itptNMAggzJORw+44ROXREsDSbRIibgcjxWNfDMMA5rE5oLDAgyQJ9VNQQ2owpYtuRoHP8L+eukFEf2k0PuZ3hBIIjSTGXXVZ7OxbBuuzTO7ERHfKZCk0nNkdNjMjUcr9iVxXhjxdrlCZuLZJ3uXGPGQq9JTN3OHZvDUces1EU9mnMSWOvyE+S3dgnACA4QIu13E35dio4dxU7Aq9ZmSzm6i2ZvbwDjzTbBbTpBjR0tMQ1o6w4AdqWYjBPiN4guEjL8dJ4onDMLWgXEADgNBA4KWTHqj+/0XxZNMr+373GzNrUp+1p6fjb815CpXBrVNCMzo0uM9oPJehZWA1g95BK8zUpZ61Xlmdpw3hC3DiUWzM+TUqC8Z1pBBkc+NpTvA0AaeYwd3djSDN9OaWbSpNLrNDQRpaOCaYUwxhDS4ZYIGkZtD+uK2UfaTTWsHx9UdELG9PTsi94RzgcjI/D6LLFUZYG9FmJbAJIGTsgm6viaJLGgWIAm/YslG0x1KmC1jNNu7peREDeOt549uivicMXnNkBDIM5yJJDdRB7uClTDHKG5o58jeVTFgtBdJiwnejQDgRyWST7AmlyCbUpumTTp6jS9oH7oTWg8gD9eKS4naEmSSewQPmeCNpbdp2/Z7vab9lvzQ47CrIk+Q6rD3AEAXAceQ52Q20KbWPqdHakLtcSLCBckwhB9KIJhuWYG6Qbe8a9yridr9K0sqjdJm2UaaAxB1TrFBr3MSeS2F1C8x0ZAkXPZJ/JMHtDmhrpNo77JLT2lTgWfAEDKcpsTxvwWo2vSiCawM2hzT8S3klyx1S2Hx5IpUwHamzYMNmAOXhC1wocGgO4G0clajiKbnS7pWkaEljvd1O5asxlKbuqG/JtvBoVcft5ZKTi+A17t0W/UhEtfaP3f6UKzEUIl1QnjexkwIyho7FyrtqiAWwQctiRzFhM8k1haCau1qQAbnEwDo7s4wltQ5szqT6ZdnY9ubNG6TIdaeKBOMp7p4gySOOhAibKuHqAFxmx0HvXMoqO6Q3UvZnqdnY1ra7c1VjmsDKzs1MnI4PYHSyd6mBMaEmLRKXba/auaWPYQ59RwLi5pILzHDXVedxeJl4c1wA0cSNRxBEfFPMGQ+mwtkxmBgGxzEx4EJqpXQzabpMoNluaQXOp9bN13Ax4Xv5I/F0QMI0ENIDp1JH/ABCIIgysMZSc7LYmG6AQB7tZM3R1TCPq4cUw4B82zk6b0DidCninbS8BsKNkUT0wcyiMgIlwL7EmeL47dF6+P1K8/szYOIpHeFJwJbpUe2IN4AbBPfyXpIXRijJXqEnV7HkXrNRRKOCYn1HkssJ9/v8AmooovuR7sLH3fZ/qK3Z1Hd/oookFXIBiOse/0KY7O+yHdV/01FFs/k/fBqFeF+1PePRPsXqe70UUTPhmA9LrHuWtT0UUTx+Q05S1H64FMqHDv9Coomx8GIJq9ReV2F/6mt3/ANSiiqwNsd1n+9HbK6g/XEqKKD5GjyGOQ2LUUWFi+ztQt/pd9h72+aiiaPDFnweBrfe7lrX6v+I+SiiXwRF9br+HmmmK6v8AhPoootl2B9jKl1W9xWOL1b3hRRYuQXIY/q+71KrR6vv9Sook7Cg51/XNE4rrt9j0UUTjdgF+p7vkjG8O71UUQ+DGY1esfevUfQn7J/t/0NUUTwGiOKulXuHqh8F1m96iio+TUOWKKKKoH//Z"/>
          <p:cNvSpPr>
            <a:spLocks noChangeAspect="1" noChangeArrowheads="1"/>
          </p:cNvSpPr>
          <p:nvPr/>
        </p:nvSpPr>
        <p:spPr bwMode="auto">
          <a:xfrm>
            <a:off x="171511" y="-159243"/>
            <a:ext cx="336021" cy="335987"/>
          </a:xfrm>
          <a:prstGeom prst="rect">
            <a:avLst/>
          </a:prstGeom>
          <a:noFill/>
        </p:spPr>
        <p:txBody>
          <a:bodyPr vert="horz" wrap="square" lIns="100794" tIns="50397" rIns="100794" bIns="50397" numCol="1" anchor="t" anchorCtr="0" compatLnSpc="1">
            <a:prstTxWarp prst="textNoShape">
              <a:avLst/>
            </a:prstTxWarp>
          </a:bodyPr>
          <a:lstStyle/>
          <a:p>
            <a:endParaRPr lang="en-US" dirty="0"/>
          </a:p>
        </p:txBody>
      </p:sp>
      <p:sp>
        <p:nvSpPr>
          <p:cNvPr id="17422" name="AutoShape 14" descr="data:image/jpeg;base64,/9j/4AAQSkZJRgABAQAAAQABAAD/2wCEAAkGBhQSERQUEhQUFBUUFRgUFxYUFxgWGBUUFBUVFBUVFBgYHCYeFxkkGhUUHy8gIycpLCwsFR4xNTAqNSYrLCkBCQoKDgwOGg8PGiwkHyQsKSwsLCosLCwsLCwpLCwsKSwsLCwpLCkpLCwsLCksLCwsKSwsLCwsLCwsLCwsLCwsKf/AABEIALsBDQMBIgACEQEDEQH/xAAbAAABBQEBAAAAAAAAAAAAAAAEAQIDBQYAB//EAEkQAAEDAgMECAIHBQUFCQAAAAEAAhEDIQQSMQVBUWEGEyIycYGRobHBI0JSctHh8BQVM2KyB0Njc/EWgpKj0iQ0RFODk6Kzwv/EABoBAAMBAQEBAAAAAAAAAAAAAAECAwAEBQb/xAArEQACAgICAQIFAwUAAAAAAAAAAQIRAyESMRNBUQQiMmGRcYHRFKHB8PH/2gAMAwEAAhEDEQA/AMyGJ4ajDgym9Qk5D0QBqe1ql6pd1aNgoRoUocow1OWsxIHJcyjlLKJhSU0pCU3rE1oXsUpJTm1ABeZPDd4qsxm0urcJY8yAZEbyQReBaJ13jnA5GosEsKGhiQ4AjQ8oPmCpwnTTFaODVy6VyYAq6FySETCSlBI099COBG8Ljy902mTv/Xgh9jF9h+mmLp0hSZWIaLAkBzgPs53AugbryNJVZi9p1ahmpUqPP8zifSUNK5aka2ISkTkhCdAEKanwuTGGJIT1xCwBgXQlZTAAAEAJcqZGGwkITyF2VMKRrsqlhJCajHoNTovy9EFiOjZ3CPj6rUU3uG8+d/iiG4k72g+34r59TOuzz6vsBw3IGrs1w1C9Pd1Z1aR7qCpsyk7QiedvinWQ1nl7sKVGaS9JxHRQHQeirMR0OduTrKjGGLF2VafE9F3fZ9I+ar6uxXDRv68E6yI1FQWpCxHv2e4bioThiqKSFoga6BBAPsR5hD1MOCe6PNGmimmmtoGwcUP0LJwYpSxJlTqgMZlSFSZUmVNYBgXQlLwN4SNeDojaAdC6E6EsJkwDIXJ2VJCJhFyUhdlWsFDYXQvQOiPRfAYlgM1XVAJdTe+I5jIG5m8/WDZapnR3AULmlh2c6mUn1fJQ50NR4vSplxhoLjwaC4+gXOYRYiCLEGxBFiDwXs9fpdgqQgV6YjdTl3swFeb9LtoYetX63Dh3a74LcoLrdts3k77bp3lGM23VAaM+UHU2vTa4tOeQYswkSOB3jwRhpg7vcrhTAvAnjF/dWEHZQRI4SmZU8jx9SuhOAZC6E+EkJkY9Ow3TDBP1e5h/nY4e7ZHurXDYmhV/h1qT+TXtn0mV4qzHt5jy/BENxTTvHn+a8PxpnUe1VNnngoDhV5Xg9p1Gfw6j2fce4D0BhW+H6Z4pv97n/wAxrXe8A+6R4fYx6FToEaSPCynaXcZ8brGYX+0aoO/Rpu+6XM+OZW2H/tDoHv0qjPDK8fEH2Q8bDZfF32mg+yhqYek7vMPsUPR6WYN/97l++1zfciPdG0sRRqdyrTd917T8ChwkCytrbGou0IHj+aDq9Emu7sHwKvK2EIS08IeCW2EymJ6FGDAvFp4xZAVuhzhoF6C2kRvKU5uPrCdSaAeXVujLxuQdTYzxuXq1V53tafL80KaTHasHkfyR8rRjyx+znDch6uBPNesu2PRP1SPRRP6NUT/p+CfymPJHYFN/ZF6lV6HUzo4fBAYnoRGidZEY8/FMpMq1mJ6KObuKra+xnBVWVC0UsJIRtTBkKB1JUUrFogK6FIWppCdMBzHkaEjwJGtjomkSlKRGwM5dKsth7IZiH5HV2UTuztJB8DIAPiVov9i8Ez+LtBng00x7Fzijzo3Exa4rV43Zuy2NOTE1XuggEAuAdFjDaYBE6iVmHubFh6ifi4J4ysDVEWZdKjcwl0h7x/K0taLf7pUlcl2tovZNyBQhqDih8RtBjIzEieR/BS5VU7cpGWW3H4oPIwUNGITm1/FBn9Xn3FijNk7NfXqNYwZriQHMYYJi2fU+APgvHs7aJH4gRaxUlLGEfWPqj+k3QrEYQBzqbyyCSR2g0AwC5zWgC0e+iztN5lM2BIvG7RcN4PiPwUrdrneB7j8VTdYmmsUFJhcUaOhtcH6p8rqdu1GHWZ5j/VZWjijOpFj7Aohlad6ZzpC8TW4fbYb3apZ4Ocz8Fa4bpdXHdxBPi5r/AOqV56+qkbVWUrA1R6tQ6cYkalj/ALzP+khG0f7QH/WpMPg4t+IK8qw9aL38jHwTv3i8aPd6lMwUetjp3TPeovH3XNPxhOodLMPvFQeLQfg4ryVm2qn2vVrT8kVR2xUJA7J8j8AkcU3s1M9fp9JsIf7yPFjx/wDlTs2xhnaV6fm4D4wvIXbXc0wQ23iE4bcP2PR35JqXsDZ7CQx47D2O+64H4FSMoOaLSF5D+8mwCWm+4QTZE4bpGWd2pVZ4FwHoDCHBdm2etd5t2jgqLa1Bm8ALM4XphVdYVQ/xjN7QT5qqxvSio4kE6Ej0MIuLZkGbUo65THiB8VQV6R3uSVdouO9SYHEUJ+nbXI/wnMHqHt+arFNGBcsb5TSrd+0cGGuDKFclwjM+rTJGlwMjgDYXiVQnLmkZQeNs0cyrRFZIUi4FKE6Qo1KG8E6F0J0gFxh+hWMfph3gcXFjf6nAqSt0Nr02l1XqmgAnL1zA4wNGjQk8JVOx5dALoFhLi6ANOcAcgrEbDpjXFYUfd6x/9NNFJoxWVAL5QRwJufjBT6LdxAcTadIm2gRWKwtNsZawq8S1j2gcO+AoMP32jdmHjrwj5roRJh1HZQ3qt6R4UA04tY/FaptNZ/pWy9Pwd8Qjw0TUrZjCxS4Wpke18Aljg4AzBLTImCD6EFOruA1IHiowV8zZ6xcdLek1PFGmTT6oMBAz1X1nEmJhz+62wsFSUy06OBPIiULtTRlgbnUgcOJifFLsxxNVs5C2x7JaYga2uN82hV4tx5A+xYNpRqJHDSUj6cmwgcJmPNWNdzBAm5MCOIn8EFjGObIbBdMQdJmDvHPepJtjNGq/s8xWHpuqiuzD3aC11V72TBJcJMsJgiwAJ5rPY/FZ3mA1rASGhoIGWbGXS4yI1PosnX2g9lRzM5HbIMkyyDFgTHqFq8DRzNaTqWgnxIEqmROCViR29AlQji0fecG/1ESeSiaeaL2hg7t8fkUCaLQakugtHZExmMOkRv8Aqo4XyNNUbjoz0bpV8PWqPqVGuptkBtIuE5S65BvoNcvzWcxVCCYJImxjLI3GLx4StTsqieoBD8ocxoIzRIAFnCb34oHG4oNbENJ0BIBvxuu3Ni4RTfqcmLLzbS9DP0qZzNsDfQzflaPiFddH9muxOIDafVNIl2Uvyjs6gBzi4+8KB1c5mCdTuAHMaBa/ottSq9lR1R9MhoaRmp0xFnzfLe0KU8clpFY5E0ZXbODdTxFRhuQ4js9q+sW38kFUht3GDOhBEc5K9AxVR/XYZznNP0lQiC3KwGhUFsrWwIuZmOMKxZme4gloa3XMCc0ttll3Zv8AaF93FTUZ+39wtowODp9exjKLeuqQ49gklgBFyBbfvVe5hkg6jUHUeIXpOzsMxmMzU7A4e4Z2AfpW9qWEB35LMdN+jeGpNa+m3tPe7MZPAO3k8VXxyirktfsLzTdIz1KnBGbSbgWMciQYPOCrOviaBBy0KgJ+s7EZvbqgCstssPJjO7QHX+ZrdNN61VXYZDuzWa4Xs/sRBAgkb78tFfFieRXESeRRdMGwuFL9CwR9uoyn6dY4T5J2IwRZEmm6f/LqMqeuRxhGU8CGnt0OsH+HiSBuG+OPFFYmjhg3KcNXpPdDWF7nFuYuG8VCNA7cr+CS3/P8EvMv9/6UYp8kdhdsV6TctOq9gGgBiPPVXuFoYCrai1jna5T1kwBJ7x3C/krWlsTDnuUcO4cmsd7iU6wX6oR/EV6MxtTajqp/7RXqkDSfpI8nVGgKKv8As4HYqVHO/mpsa31FVx9lv/3dSb/4ekPBjP8ApWQOwKeIx2IY8Oa1vaApkMiBTbGmlytLFKNfcMc6ldopDXbxCX9pbxV9tzolRoUM9POTmA7Tg6xJ5SVU4XZDHM7bQQQDqdDO6RwC3GafF0OpqStAwxbePsUVhsaG36ttTlUa4gejh7qJ+z2MeAxoaC12l/qkXElCbQ2M10ECL3gCwuSnUW07MXB2o50htCiLfUosm8ixMkb78lFhmPL29hwhzXGYEAOaCdb6hD4SmGBot3Q244OeQLjXtH1VnhKwLhxJaNw+sOACtGFCSei+hZzpa3tU/un4rTALOdLh2qf3XfFPL6SEPqPPtp1QeJjgCUNR2jlbpI1mQIBGZQbUpuLpvpG/nyQr8Ker0vlBibz1eWIy+0r53HBOGz15SaZbYys2owFr4LRMFp+sJuQbeN1T0sQWCWkjSSJE3vz4hGvwreoDp7XYbFrdnvceSHphhc9paHWkXLQIie74+yqko6F29hLalR0FtN+VuZzXAGGtY2XFsRBganhwXVdpVM2SHucCZAB1mQbXGs+aN2dtKkKJBc0ONKu0Nm+Z9JzWtE3JJIVdh8cz9oLjDAZuTvOXXdpOiotxuhGtkWOrOzZSHZnucXCDLjOUgjeQ5rh5cVeYXbrqVPtteOy0CWkwS4Na4B0EyM/ZNpp2N4FVtHaDHYjNbL1jzmn6pr1ajTHMOaiNs7SpuyBrg4AUZIP2H1nOHH67UJwjPTNFuPRZ0tovqnuPG+HAk3kNMwDBh1t2QwV37O90nKeOm6Jn0uuw+0Wuc3LD/omCZtLXV87dOFZs+IRVKtlMhjZEDva2Iv2b6qPjUeh7lJElPCOnskCwmWm243iDcFLtStkp2uR5SbeimpBje1NOct4L5yyXQOxcqsx+0KdVpDXEyCNHDXmQs40Mu9gf78fTLSWA3tLuA5DmFq9mbZqsFJ+QNaHB2UnM2plAIa4EXFiOInmFhX4VhtmyHcSXWjwv+Ct8Dj2MknENcJGUGpUdHm4REj4cFSG+2NN41FqMd+j3r9jR7Q6cMNZzs5qBpeWfR5Gte5hFm3IDS4RMzlUe0em1TrScOWPpO7nWtOaAHEEgFosGndrCy2wcC6ti208mZr3v8HdlxEQZGgKlxuG6t4phzZacsSAe7UMnyLfVPxj2c6u6Zuv9pqjm03imwPLHy7M52dkufJGYZcrWOEXtdC7T20+u0BxBDBI72sX1cbKPZVZvV0g4wRQeyTES6jU0Pi4DzVa2vSaw/StJgggkDmNUJV4mOq5UR7Ep3P3B/wDZTWkxeOz1HlrW0mC0RIzNHaJMSS4iY/mCz+wdTcSGtBE7y4EcvqO9EuJaWmscwvUtJIgSVb4dric+VOy5qYmpmNyDExAbw1tYRryTnY7O5gL85bVpkZWw3LlLjuBzBxLYiLGFQUqpLLOmLSHeKN2dh3BzCXT2wd53ixPmuvk60R4+5q+jThSEEAnLUDS0iA6HHNazhEjz5LO4jHOLRlc8PAJcZAGrcuQC4gEzO9X2yGaDT+IOejws3+6K57rHxlA7jv5eSMsaaWhIzpsstnY7EOc2MRXaIJIDzFvGU/F7Vq0MTUfSIzPytcXjMCCKZvBG+E7Y2zajIzscOy65a4fEJu0cA+pW7DS4hwJjcBkEouFJV7mUk2yfG7crV8MRVFMdtkFma857EOJ4T5Kuw9OtGYGKYJaCaggZHlplsy25ta+5H4/D5aLQbEVGSOU1NfZZvE4Gr17yGmC8lpEXbmcBqpZm4yT/AE/yWxVVFhWeZeSZytdeZmLSDwQxxE6zxmOKezDOyOG99MxfiQOPn5oE0aoBGUiBvIG8Ab76nTglWWilJhXXSPh6lFbNrTUbp3m/1tCqXMdAsdOIixM7/BHbHwzm1QSNcmsb6rDI8pvzVceb0Ys460bxZzpae1T+6fitGs30s71P7p+K6pfSckPqBcHsdw/ibNovH+dVpxbnVK7FbJqkFtPB4Sk0/V6w1DbiXVr+iPr0cQ7vtxEfz1WAeYfWKCxezXQBT6vrLEtqPEBu+HNEHdoeK8R4uO20eip2ykxnRhwpOLmNzdYI6tuaGR2gQ1x3qrxWxG9S8sySwOdYZXaXDhqbA6rXii5tIl1JlSoHR2KzojWYgX5SULWFN9nU6Ujc84idOBqBFYk1ph5u+jzejsZ5hwdR1BvVYDYzcEyPRPOwHkznoD/1QePAc1bbPHZ83R/xGyJSeWtUV8V+pQno44x9JR0jvPOgjcxPPRx14q0ok7qx1jhS5K8Tw2w3Ieb7B8S9wHZezDSdJqMcJdo2tPayafRx9Qeqt5p/bP8A7b/mFEGabv1uTY1SvJe6GUK1Y6lSYOt+kqfSEaMcIAsQe0JVY/oyJlrg4bs7csa2IBPLerVjLIhjbLc7C432yno9Hi0NksMMI3wXZ3uBiNIcAfBQYvYQyyQ1ptJpHWAdxYI19lpAEJj29goNvsygip2ZhQ5kCpVbGhyNce1M/wB6IsYU9TYjDH0lS2n0NOwG7+Pou2EPoz5fBHlyT+oktB8EbF6hjqTqRdUhzmOtTpgDqyCAB1xibei0m0ekrKzqb+ohzdXfRk1OyGtzkzpFtfZZ5mnyUp/D8EY/ESFfw8fUdSw1MZnAVRMuPbYNLgCKZsN3BGU9uvp/RteZZEtyUyW5hmEudT7WusoRndPggcOzV+WS+ASX65QQLRrFvRUxymk3DsXJGPUjWYPbtcg/SbrQ1gPjACgZtvF1HCk6o0hxDYyBs3+tBNtNFSPqvygtEGcpBcMrm63IBOomLab0tEO66jUcL0n58rdHxaMznDLvvG9Nyz6XJ/knxxbdK/0NF0m2rWwow7mvD+vDhLm9xzcrXXBmO2YtbKk2VtevULWue52ujS4m0xE8jpe6z2224jEuByNNNjnOY0tY4szHM4hwu4HWDpPJJsrH1KLw+m1rsrpM5jlkXy5TB36qk8uTmqk6/X8iRxQ49Ky76TuxVIZx1uUEkhkNyCBGYtaTF57WkKz2R0cZim021XPg0utBa6HHMWiHOIJMSQqyr0sqVAQaObMCCBLZkRE/miNnbQq3hgphrcjctQuhuojsiNJvwVI5FfKTtfcnLG6pKmD444c1nNpNJALW9bndBDcpMUwwNFwRIF4nepsbQwrRANUxcBrmMMa6i4PIg+KldXym4F5nnNyTa5VBjMOWuc5ols5jBzZbauEAxf3UXmknqt/YpHGq36fct2BpOZsgxHaeN5mzrR/pwTsNsFjsozHOwHsmrnI7U9rsGdR6hU1LEXaM7YBDu7UDjlOgBYR7hWWxdtZKtUzBcCRNN7j3hAkaDU6fVXThb5fMieRVH5Sc4EVKpaC4FoIIDwG9kwSZpm5UdFjaLmsa8OIrMBBdmIlwa4D6MREzruVhszHYek97315L/wDCewCXFxEEHgCs+cYx2MJFVr82IBBsMwL2ltvCB5KuSXCKpK2/x+Ccfmb9kjchyznS3Wn4O+IV+xZ7pW8F1OLwHTEGLjXguuT+U54LY/8AZHC+an516jv6GuTH4GRd1IgSQMlR8cYztbw4q7dgWNdFWqxnBxpsg8y4kQiWU8G1v/e2F1/4TXPud8MaT7rylbZ6Elx9DK16LmUzlcxpzDvU+rZpvhzjJ3GEJi6LjHW5xexEFvkRIVrt6g97owtR5ZABL2VWmd5Gdo+O7mgKOxMVue0feDTPGSHEjyCeMJNeppcY07RksI2AR/M4H1KeSp8Ts51Go+m4tLmuklsxD2tqQJAOj48kM7VcM1Umjrg7iiVPJt5hRON/1wUr9PRIPQ+bedvXemjenVGxPOE1uhWASsKIpd0frih2iyJojsj9byjHszJOKEx/cKMDUDtF0MMkCx1smaAmA7B/hnxH9IRs/BB9H/4TvEf0hFTrK55IrZM029fJSPd+vX/VBjENDT2h6hNrbRZNjPgCjCEr0hZSiu2WdJ3ZPgpMNhSWM00FiAq/CYlzgQGkSCMx58BxVy2WMYRMwNfAL0MUKVyOPLNS6ImMPBkE8CI4aHW+9TV8K5sSG8LT7eq5pJBOl9FMHF2vuqrokylNV1OscpIMg25gFWtHEtdOdjSTq4ANJ5yN/NV22GRVaeLR7Ej8FPh15zTjNo6HtIJ/dVFxmDOt4PLWFNgabqObtSyYYN4E77Rw0UbHqHauOLGscO0A/tCYkFpCtdoT7D9pbSncfQqoobSIeC0wZ/Vij6XSGkdRUb4if6SpTtKi4XeIGuZpsPMWU5Rc3djp8VQyvRBe4y4SeFr2tyROGqMpkE1C0+LQZ0NtefmgdvZMzCwzNMEkz3sztJHCFUhy638VLG6SI+JSVmsO24LQx+cXzZm77AZZAtE+ya1gc7ODDi7NO6dQYnw9FR4Yqyo4iFv6jJN7YvjjHpB2Jwdd4gVQeRJHsLKlfhy0lri6QYMWj4q2p4s7k51HMSTqUHBS2zKTWg1lJrbhjW8w0D3hR1ekNBln16Q5dY0n0BJ9kDT6OYbU0mvPGoXVD/zCVY02U6IsKdIcg2mPkvUpnHoiZ0hpu/htrVf8uhVI/wCJzQ33Uo2nWPcwr/GrVpUx5hpe72Q1XpXhWm9djjwZmqn/AJYcmM6WNd/Do1nji4NpN9Xuzf8AxSucY9yCot9IzOMxprVqr3NDXF5aWtOYDqgKNnECf4czA1QbhojKfR+o5zy6qAHvc/K2TlD3FxE9mbkqb/ZQH+8d6D8V5EkpSbbPTjPikkiufVHEeqc7FtgX9AVZDoqALOJ8bfBQu2EW/VnzJ9tfZZQh7meWXogR+PbuB9h80jcSdzZ9fwRjMKBwHgIUrcOOafhD2E5zAOuqRZo9D8yphReQJLhbQEgeyMFAcEQxqLjH2Byl6sqv3WTrJ8ST81BiOjrHd5oV6mVAhxS6NdlJgujjGElpfB3SCPKyMGx28z5/gFYUG2UmVMm6FpFe3ZDPsj1P4qdmAaNGgeSJhKFrbDSFw+H18Cp8VSIDPug+RUdOoQpq+ILo0sALchCZCshpNUofC6mf0Ej2hOtCsD2zTJa1+5neP2Q4gAnlNv8AeHFR0ag4hF4jAioxzLw8QYO6Qfklw+zm04a1oFhfefPVceRJybRaL1TI2k8CoMXTLi0RLe0SL6wMul/tKwNlG+r8/ZBS4mqzPV6LhM03AcYfEeabhRmFTMDEHLlIIEN4auuJV714taNDa2vgufSY67mh3MCHjmHNjN4G/joqxyxvaA4v3A9sVWObQLC0zSE5XB3aBvMXBvoYVaCrTauznE0zTaHTDCRAJmAwu48J8FXV8O+m6KjSw/zCJ8DofJTzJuTl6DQaSoOwrLBH0qSGwQsj2IwFZPRphEAhQ0iqesx2d5zCC4xrYLsxxctIjJ0AuFV3fxFZ3ENdkHpTATWbHpTJYHHi7tH1dJU4JTws5Wah9OkBoB5BGU+CrjWy1Gg7x7zZHsdoRu3cRw9guPI7kdEVSDabVO0KClUBEjz4jxU7XJopCNkgao8S3RPD0zFO7Pn+SaSVAT2B1Wg8D439DqPVDuoN5jxuPXX1UlQqBz1z210VoUYY7oPgUuUjX3Uef9ae4U9CsZiT7H5J1kfqBxGBMeEZjYDrDcPnqh3FXonYymFJdIxKSm4gsTMuzLoXELUaxWgJ5TaWqkrN4I2Yfh/1+Snbhy4/r1UGycVmbJF+SPNaFDlz/Qb6SZmHa3n8/wAkNjSJB5Ee4UT8QhcRi9PP5JrVCpPsStU1QlSp8D7lI+tMoZ1RQkVQpq6eA9k+lXhCvenYYFzo8zyChbspRc4ap2RwuPKSjm49oEOe4neDcGDEwZFxeOar2MsocUL/AK46L1PhpSicmWKZV1hUaCGEtPW1CI+wXdgDgI3JlDFVwe04kKyDUophW4R9hG2D1sVVJp5C4fSDOQR3IM684Vizf+twUIYnl8frkqwSi7QG7AmfoKYBQufOqTNz9b++q8+zooD2s7tN+781LhNoEa357/Pih9qGS3wPxCHpuUJ/UUXRpKOIDrg+Y1Hj+BRVOufH4/gs0yp/rv8AVF08W4aGfG/vqgm0Z7NA2slrOlpVOzaHEekH8EZh6wdaT7p1NvQnFIZUchnvUuIkEgXj9cEK5ruXr+SkyiH5lPhjdC5XcPcInCU3Tp8EEZhOMPa8h81ASVJiz2/IJgXauiA0PTsya5yQogJWFOem0mzvUbyZWsND2uhPc+UNnT2vTCi7Gf2UZVrqq2bVgHxhT1C46CPH8Fxx0iz7Fq4hB1sVB1U5wvGT+uSY7DN+yPQLNhSBP2q/mPmozW+aIqYNh+q30j4IStgxuJHnPxUmOhHVle7OwoAsc3Mbz+tAsq9rmkfWEjS2/Uj8FcbP15o41s0+i+qdnXd8fy+Pgq51SVK96HZ816OPs5GOzpS9RnwXSrik7HJCbnyUBqJja9z4Df4plIFA+dPzKJqWV5tnSD7RPd8/kh2KbHGw8fkh2Kb7HXQQCpWuQ7CpggYnYrHAaqupqxwOqddiMmrjtH9bgkDFJV7xT6QSVsddCUsPKNp0w3xTm2FkJXcbqsYpbJOVkGNdLyeMKNqjJUtA3VX0BDKq6nTcdGk+RVrTogXgTx1PupuCnzofiV9DCPGoHnCSps9x+z6/krMLoS8mGkVP7tf/AC+p/BMfgX8AfMfNWxTUVNgcUZinh6jHOJY7UwYkR5KdmP3K7AUdWi13eAPiJU+A1gDMSCnkgoDaNEMfDbDxJ+KjpVDxShDn0kHiKJRTHlPcLINBTKGo26P2fqotpNgWUuztUMS+YOR6LBwTKYsfH8FI9Nod0+PyC78fZyMYfBJC6ouYuqhbOdSUBo38h80WofrHwHxcjxAf/9k="/>
          <p:cNvSpPr>
            <a:spLocks noChangeAspect="1" noChangeArrowheads="1"/>
          </p:cNvSpPr>
          <p:nvPr/>
        </p:nvSpPr>
        <p:spPr bwMode="auto">
          <a:xfrm>
            <a:off x="171511" y="-159243"/>
            <a:ext cx="336021" cy="335987"/>
          </a:xfrm>
          <a:prstGeom prst="rect">
            <a:avLst/>
          </a:prstGeom>
          <a:noFill/>
        </p:spPr>
        <p:txBody>
          <a:bodyPr vert="horz" wrap="square" lIns="100794" tIns="50397" rIns="100794" bIns="50397" numCol="1" anchor="t" anchorCtr="0" compatLnSpc="1">
            <a:prstTxWarp prst="textNoShape">
              <a:avLst/>
            </a:prstTxWarp>
          </a:bodyPr>
          <a:lstStyle/>
          <a:p>
            <a:endParaRPr lang="en-US" dirty="0"/>
          </a:p>
        </p:txBody>
      </p:sp>
      <p:sp>
        <p:nvSpPr>
          <p:cNvPr id="17424" name="AutoShape 16" descr="data:image/jpeg;base64,/9j/4AAQSkZJRgABAQAAAQABAAD/2wCEAAkGBhQSERQUEhQUFBUUFRgUFxYUFxgWGBUUFBUVFBUVFBgYHCYeFxkkGhUUHy8gIycpLCwsFR4xNTAqNSYrLCkBCQoKDgwOGg8PGiwkHyQsKSwsLCosLCwsLCwpLCwsKSwsLCwpLCkpLCwsLCksLCwsKSwsLCwsLCwsLCwsLCwsKf/AABEIALsBDQMBIgACEQEDEQH/xAAbAAABBQEBAAAAAAAAAAAAAAAEAQIDBQYAB//EAEkQAAEDAgMECAIHBQUFCQAAAAEAAhEDIQQSMQVBUWEGEyIycYGRobHBI0JSctHh8BQVM2KyB0Njc/EWgpKj0iQ0RFODk6Kzwv/EABoBAAMBAQEBAAAAAAAAAAAAAAECAwAEBQb/xAArEQACAgICAQIFAwUAAAAAAAAAAQIRAyESMRNBUQQiMmGRcYHRFKHB8PH/2gAMAwEAAhEDEQA/AMyGJ4ajDgym9Qk5D0QBqe1ql6pd1aNgoRoUocow1OWsxIHJcyjlLKJhSU0pCU3rE1oXsUpJTm1ABeZPDd4qsxm0urcJY8yAZEbyQReBaJ13jnA5GosEsKGhiQ4AjQ8oPmCpwnTTFaODVy6VyYAq6FySETCSlBI099COBG8Ljy902mTv/Xgh9jF9h+mmLp0hSZWIaLAkBzgPs53AugbryNJVZi9p1ahmpUqPP8zifSUNK5aka2ISkTkhCdAEKanwuTGGJIT1xCwBgXQlZTAAAEAJcqZGGwkITyF2VMKRrsqlhJCajHoNTovy9EFiOjZ3CPj6rUU3uG8+d/iiG4k72g+34r59TOuzz6vsBw3IGrs1w1C9Pd1Z1aR7qCpsyk7QiedvinWQ1nl7sKVGaS9JxHRQHQeirMR0OduTrKjGGLF2VafE9F3fZ9I+ar6uxXDRv68E6yI1FQWpCxHv2e4bioThiqKSFoga6BBAPsR5hD1MOCe6PNGmimmmtoGwcUP0LJwYpSxJlTqgMZlSFSZUmVNYBgXQlLwN4SNeDojaAdC6E6EsJkwDIXJ2VJCJhFyUhdlWsFDYXQvQOiPRfAYlgM1XVAJdTe+I5jIG5m8/WDZapnR3AULmlh2c6mUn1fJQ50NR4vSplxhoLjwaC4+gXOYRYiCLEGxBFiDwXs9fpdgqQgV6YjdTl3swFeb9LtoYetX63Dh3a74LcoLrdts3k77bp3lGM23VAaM+UHU2vTa4tOeQYswkSOB3jwRhpg7vcrhTAvAnjF/dWEHZQRI4SmZU8jx9SuhOAZC6E+EkJkY9Ow3TDBP1e5h/nY4e7ZHurXDYmhV/h1qT+TXtn0mV4qzHt5jy/BENxTTvHn+a8PxpnUe1VNnngoDhV5Xg9p1Gfw6j2fce4D0BhW+H6Z4pv97n/wAxrXe8A+6R4fYx6FToEaSPCynaXcZ8brGYX+0aoO/Rpu+6XM+OZW2H/tDoHv0qjPDK8fEH2Q8bDZfF32mg+yhqYek7vMPsUPR6WYN/97l++1zfciPdG0sRRqdyrTd917T8ChwkCytrbGou0IHj+aDq9Emu7sHwKvK2EIS08IeCW2EymJ6FGDAvFp4xZAVuhzhoF6C2kRvKU5uPrCdSaAeXVujLxuQdTYzxuXq1V53tafL80KaTHasHkfyR8rRjyx+znDch6uBPNesu2PRP1SPRRP6NUT/p+CfymPJHYFN/ZF6lV6HUzo4fBAYnoRGidZEY8/FMpMq1mJ6KObuKra+xnBVWVC0UsJIRtTBkKB1JUUrFogK6FIWppCdMBzHkaEjwJGtjomkSlKRGwM5dKsth7IZiH5HV2UTuztJB8DIAPiVov9i8Ez+LtBng00x7Fzijzo3Exa4rV43Zuy2NOTE1XuggEAuAdFjDaYBE6iVmHubFh6ifi4J4ysDVEWZdKjcwl0h7x/K0taLf7pUlcl2tovZNyBQhqDih8RtBjIzEieR/BS5VU7cpGWW3H4oPIwUNGITm1/FBn9Xn3FijNk7NfXqNYwZriQHMYYJi2fU+APgvHs7aJH4gRaxUlLGEfWPqj+k3QrEYQBzqbyyCSR2g0AwC5zWgC0e+iztN5lM2BIvG7RcN4PiPwUrdrneB7j8VTdYmmsUFJhcUaOhtcH6p8rqdu1GHWZ5j/VZWjijOpFj7Aohlad6ZzpC8TW4fbYb3apZ4Ocz8Fa4bpdXHdxBPi5r/AOqV56+qkbVWUrA1R6tQ6cYkalj/ALzP+khG0f7QH/WpMPg4t+IK8qw9aL38jHwTv3i8aPd6lMwUetjp3TPeovH3XNPxhOodLMPvFQeLQfg4ryVm2qn2vVrT8kVR2xUJA7J8j8AkcU3s1M9fp9JsIf7yPFjx/wDlTs2xhnaV6fm4D4wvIXbXc0wQ23iE4bcP2PR35JqXsDZ7CQx47D2O+64H4FSMoOaLSF5D+8mwCWm+4QTZE4bpGWd2pVZ4FwHoDCHBdm2etd5t2jgqLa1Bm8ALM4XphVdYVQ/xjN7QT5qqxvSio4kE6Ej0MIuLZkGbUo65THiB8VQV6R3uSVdouO9SYHEUJ+nbXI/wnMHqHt+arFNGBcsb5TSrd+0cGGuDKFclwjM+rTJGlwMjgDYXiVQnLmkZQeNs0cyrRFZIUi4FKE6Qo1KG8E6F0J0gFxh+hWMfph3gcXFjf6nAqSt0Nr02l1XqmgAnL1zA4wNGjQk8JVOx5dALoFhLi6ANOcAcgrEbDpjXFYUfd6x/9NNFJoxWVAL5QRwJufjBT6LdxAcTadIm2gRWKwtNsZawq8S1j2gcO+AoMP32jdmHjrwj5roRJh1HZQ3qt6R4UA04tY/FaptNZ/pWy9Pwd8Qjw0TUrZjCxS4Wpke18Aljg4AzBLTImCD6EFOruA1IHiowV8zZ6xcdLek1PFGmTT6oMBAz1X1nEmJhz+62wsFSUy06OBPIiULtTRlgbnUgcOJifFLsxxNVs5C2x7JaYga2uN82hV4tx5A+xYNpRqJHDSUj6cmwgcJmPNWNdzBAm5MCOIn8EFjGObIbBdMQdJmDvHPepJtjNGq/s8xWHpuqiuzD3aC11V72TBJcJMsJgiwAJ5rPY/FZ3mA1rASGhoIGWbGXS4yI1PosnX2g9lRzM5HbIMkyyDFgTHqFq8DRzNaTqWgnxIEqmROCViR29AlQji0fecG/1ESeSiaeaL2hg7t8fkUCaLQakugtHZExmMOkRv8Aqo4XyNNUbjoz0bpV8PWqPqVGuptkBtIuE5S65BvoNcvzWcxVCCYJImxjLI3GLx4StTsqieoBD8ocxoIzRIAFnCb34oHG4oNbENJ0BIBvxuu3Ni4RTfqcmLLzbS9DP0qZzNsDfQzflaPiFddH9muxOIDafVNIl2Uvyjs6gBzi4+8KB1c5mCdTuAHMaBa/ottSq9lR1R9MhoaRmp0xFnzfLe0KU8clpFY5E0ZXbODdTxFRhuQ4js9q+sW38kFUht3GDOhBEc5K9AxVR/XYZznNP0lQiC3KwGhUFsrWwIuZmOMKxZme4gloa3XMCc0ttll3Zv8AaF93FTUZ+39wtowODp9exjKLeuqQ49gklgBFyBbfvVe5hkg6jUHUeIXpOzsMxmMzU7A4e4Z2AfpW9qWEB35LMdN+jeGpNa+m3tPe7MZPAO3k8VXxyirktfsLzTdIz1KnBGbSbgWMciQYPOCrOviaBBy0KgJ+s7EZvbqgCstssPJjO7QHX+ZrdNN61VXYZDuzWa4Xs/sRBAgkb78tFfFieRXESeRRdMGwuFL9CwR9uoyn6dY4T5J2IwRZEmm6f/LqMqeuRxhGU8CGnt0OsH+HiSBuG+OPFFYmjhg3KcNXpPdDWF7nFuYuG8VCNA7cr+CS3/P8EvMv9/6UYp8kdhdsV6TctOq9gGgBiPPVXuFoYCrai1jna5T1kwBJ7x3C/krWlsTDnuUcO4cmsd7iU6wX6oR/EV6MxtTajqp/7RXqkDSfpI8nVGgKKv8As4HYqVHO/mpsa31FVx9lv/3dSb/4ekPBjP8ApWQOwKeIx2IY8Oa1vaApkMiBTbGmlytLFKNfcMc6ldopDXbxCX9pbxV9tzolRoUM9POTmA7Tg6xJ5SVU4XZDHM7bQQQDqdDO6RwC3GafF0OpqStAwxbePsUVhsaG36ttTlUa4gejh7qJ+z2MeAxoaC12l/qkXElCbQ2M10ECL3gCwuSnUW07MXB2o50htCiLfUosm8ixMkb78lFhmPL29hwhzXGYEAOaCdb6hD4SmGBot3Q244OeQLjXtH1VnhKwLhxJaNw+sOACtGFCSei+hZzpa3tU/un4rTALOdLh2qf3XfFPL6SEPqPPtp1QeJjgCUNR2jlbpI1mQIBGZQbUpuLpvpG/nyQr8Ker0vlBibz1eWIy+0r53HBOGz15SaZbYys2owFr4LRMFp+sJuQbeN1T0sQWCWkjSSJE3vz4hGvwreoDp7XYbFrdnvceSHphhc9paHWkXLQIie74+yqko6F29hLalR0FtN+VuZzXAGGtY2XFsRBganhwXVdpVM2SHucCZAB1mQbXGs+aN2dtKkKJBc0ONKu0Nm+Z9JzWtE3JJIVdh8cz9oLjDAZuTvOXXdpOiotxuhGtkWOrOzZSHZnucXCDLjOUgjeQ5rh5cVeYXbrqVPtteOy0CWkwS4Na4B0EyM/ZNpp2N4FVtHaDHYjNbL1jzmn6pr1ajTHMOaiNs7SpuyBrg4AUZIP2H1nOHH67UJwjPTNFuPRZ0tovqnuPG+HAk3kNMwDBh1t2QwV37O90nKeOm6Jn0uuw+0Wuc3LD/omCZtLXV87dOFZs+IRVKtlMhjZEDva2Iv2b6qPjUeh7lJElPCOnskCwmWm243iDcFLtStkp2uR5SbeimpBje1NOct4L5yyXQOxcqsx+0KdVpDXEyCNHDXmQs40Mu9gf78fTLSWA3tLuA5DmFq9mbZqsFJ+QNaHB2UnM2plAIa4EXFiOInmFhX4VhtmyHcSXWjwv+Ct8Dj2MknENcJGUGpUdHm4REj4cFSG+2NN41FqMd+j3r9jR7Q6cMNZzs5qBpeWfR5Gte5hFm3IDS4RMzlUe0em1TrScOWPpO7nWtOaAHEEgFosGndrCy2wcC6ti208mZr3v8HdlxEQZGgKlxuG6t4phzZacsSAe7UMnyLfVPxj2c6u6Zuv9pqjm03imwPLHy7M52dkufJGYZcrWOEXtdC7T20+u0BxBDBI72sX1cbKPZVZvV0g4wRQeyTES6jU0Pi4DzVa2vSaw/StJgggkDmNUJV4mOq5UR7Ep3P3B/wDZTWkxeOz1HlrW0mC0RIzNHaJMSS4iY/mCz+wdTcSGtBE7y4EcvqO9EuJaWmscwvUtJIgSVb4dric+VOy5qYmpmNyDExAbw1tYRryTnY7O5gL85bVpkZWw3LlLjuBzBxLYiLGFQUqpLLOmLSHeKN2dh3BzCXT2wd53ixPmuvk60R4+5q+jThSEEAnLUDS0iA6HHNazhEjz5LO4jHOLRlc8PAJcZAGrcuQC4gEzO9X2yGaDT+IOejws3+6K57rHxlA7jv5eSMsaaWhIzpsstnY7EOc2MRXaIJIDzFvGU/F7Vq0MTUfSIzPytcXjMCCKZvBG+E7Y2zajIzscOy65a4fEJu0cA+pW7DS4hwJjcBkEouFJV7mUk2yfG7crV8MRVFMdtkFma857EOJ4T5Kuw9OtGYGKYJaCaggZHlplsy25ta+5H4/D5aLQbEVGSOU1NfZZvE4Gr17yGmC8lpEXbmcBqpZm4yT/AE/yWxVVFhWeZeSZytdeZmLSDwQxxE6zxmOKezDOyOG99MxfiQOPn5oE0aoBGUiBvIG8Ab76nTglWWilJhXXSPh6lFbNrTUbp3m/1tCqXMdAsdOIixM7/BHbHwzm1QSNcmsb6rDI8pvzVceb0Ys460bxZzpae1T+6fitGs30s71P7p+K6pfSckPqBcHsdw/ibNovH+dVpxbnVK7FbJqkFtPB4Sk0/V6w1DbiXVr+iPr0cQ7vtxEfz1WAeYfWKCxezXQBT6vrLEtqPEBu+HNEHdoeK8R4uO20eip2ykxnRhwpOLmNzdYI6tuaGR2gQ1x3qrxWxG9S8sySwOdYZXaXDhqbA6rXii5tIl1JlSoHR2KzojWYgX5SULWFN9nU6Ujc84idOBqBFYk1ph5u+jzejsZ5hwdR1BvVYDYzcEyPRPOwHkznoD/1QePAc1bbPHZ83R/xGyJSeWtUV8V+pQno44x9JR0jvPOgjcxPPRx14q0ok7qx1jhS5K8Tw2w3Ieb7B8S9wHZezDSdJqMcJdo2tPayafRx9Qeqt5p/bP8A7b/mFEGabv1uTY1SvJe6GUK1Y6lSYOt+kqfSEaMcIAsQe0JVY/oyJlrg4bs7csa2IBPLerVjLIhjbLc7C432yno9Hi0NksMMI3wXZ3uBiNIcAfBQYvYQyyQ1ptJpHWAdxYI19lpAEJj29goNvsygip2ZhQ5kCpVbGhyNce1M/wB6IsYU9TYjDH0lS2n0NOwG7+Pou2EPoz5fBHlyT+oktB8EbF6hjqTqRdUhzmOtTpgDqyCAB1xibei0m0ekrKzqb+ohzdXfRk1OyGtzkzpFtfZZ5mnyUp/D8EY/ESFfw8fUdSw1MZnAVRMuPbYNLgCKZsN3BGU9uvp/RteZZEtyUyW5hmEudT7WusoRndPggcOzV+WS+ASX65QQLRrFvRUxymk3DsXJGPUjWYPbtcg/SbrQ1gPjACgZtvF1HCk6o0hxDYyBs3+tBNtNFSPqvygtEGcpBcMrm63IBOomLab0tEO66jUcL0n58rdHxaMznDLvvG9Nyz6XJ/knxxbdK/0NF0m2rWwow7mvD+vDhLm9xzcrXXBmO2YtbKk2VtevULWue52ujS4m0xE8jpe6z2224jEuByNNNjnOY0tY4szHM4hwu4HWDpPJJsrH1KLw+m1rsrpM5jlkXy5TB36qk8uTmqk6/X8iRxQ49Ky76TuxVIZx1uUEkhkNyCBGYtaTF57WkKz2R0cZim021XPg0utBa6HHMWiHOIJMSQqyr0sqVAQaObMCCBLZkRE/miNnbQq3hgphrcjctQuhuojsiNJvwVI5FfKTtfcnLG6pKmD444c1nNpNJALW9bndBDcpMUwwNFwRIF4nepsbQwrRANUxcBrmMMa6i4PIg+KldXym4F5nnNyTa5VBjMOWuc5ols5jBzZbauEAxf3UXmknqt/YpHGq36fct2BpOZsgxHaeN5mzrR/pwTsNsFjsozHOwHsmrnI7U9rsGdR6hU1LEXaM7YBDu7UDjlOgBYR7hWWxdtZKtUzBcCRNN7j3hAkaDU6fVXThb5fMieRVH5Sc4EVKpaC4FoIIDwG9kwSZpm5UdFjaLmsa8OIrMBBdmIlwa4D6MREzruVhszHYek97315L/wDCewCXFxEEHgCs+cYx2MJFVr82IBBsMwL2ltvCB5KuSXCKpK2/x+Ccfmb9kjchyznS3Wn4O+IV+xZ7pW8F1OLwHTEGLjXguuT+U54LY/8AZHC+an516jv6GuTH4GRd1IgSQMlR8cYztbw4q7dgWNdFWqxnBxpsg8y4kQiWU8G1v/e2F1/4TXPud8MaT7rylbZ6Elx9DK16LmUzlcxpzDvU+rZpvhzjJ3GEJi6LjHW5xexEFvkRIVrt6g97owtR5ZABL2VWmd5Gdo+O7mgKOxMVue0feDTPGSHEjyCeMJNeppcY07RksI2AR/M4H1KeSp8Ts51Go+m4tLmuklsxD2tqQJAOj48kM7VcM1Umjrg7iiVPJt5hRON/1wUr9PRIPQ+bedvXemjenVGxPOE1uhWASsKIpd0frih2iyJojsj9byjHszJOKEx/cKMDUDtF0MMkCx1smaAmA7B/hnxH9IRs/BB9H/4TvEf0hFTrK55IrZM029fJSPd+vX/VBjENDT2h6hNrbRZNjPgCjCEr0hZSiu2WdJ3ZPgpMNhSWM00FiAq/CYlzgQGkSCMx58BxVy2WMYRMwNfAL0MUKVyOPLNS6ImMPBkE8CI4aHW+9TV8K5sSG8LT7eq5pJBOl9FMHF2vuqrokylNV1OscpIMg25gFWtHEtdOdjSTq4ANJ5yN/NV22GRVaeLR7Ej8FPh15zTjNo6HtIJ/dVFxmDOt4PLWFNgabqObtSyYYN4E77Rw0UbHqHauOLGscO0A/tCYkFpCtdoT7D9pbSncfQqoobSIeC0wZ/Vij6XSGkdRUb4if6SpTtKi4XeIGuZpsPMWU5Rc3djp8VQyvRBe4y4SeFr2tyROGqMpkE1C0+LQZ0NtefmgdvZMzCwzNMEkz3sztJHCFUhy638VLG6SI+JSVmsO24LQx+cXzZm77AZZAtE+ya1gc7ODDi7NO6dQYnw9FR4Yqyo4iFv6jJN7YvjjHpB2Jwdd4gVQeRJHsLKlfhy0lri6QYMWj4q2p4s7k51HMSTqUHBS2zKTWg1lJrbhjW8w0D3hR1ekNBln16Q5dY0n0BJ9kDT6OYbU0mvPGoXVD/zCVY02U6IsKdIcg2mPkvUpnHoiZ0hpu/htrVf8uhVI/wCJzQ33Uo2nWPcwr/GrVpUx5hpe72Q1XpXhWm9djjwZmqn/AJYcmM6WNd/Do1nji4NpN9Xuzf8AxSucY9yCot9IzOMxprVqr3NDXF5aWtOYDqgKNnECf4czA1QbhojKfR+o5zy6qAHvc/K2TlD3FxE9mbkqb/ZQH+8d6D8V5EkpSbbPTjPikkiufVHEeqc7FtgX9AVZDoqALOJ8bfBQu2EW/VnzJ9tfZZQh7meWXogR+PbuB9h80jcSdzZ9fwRjMKBwHgIUrcOOafhD2E5zAOuqRZo9D8yphReQJLhbQEgeyMFAcEQxqLjH2Byl6sqv3WTrJ8ST81BiOjrHd5oV6mVAhxS6NdlJgujjGElpfB3SCPKyMGx28z5/gFYUG2UmVMm6FpFe3ZDPsj1P4qdmAaNGgeSJhKFrbDSFw+H18Cp8VSIDPug+RUdOoQpq+ILo0sALchCZCshpNUofC6mf0Ej2hOtCsD2zTJa1+5neP2Q4gAnlNv8AeHFR0ag4hF4jAioxzLw8QYO6Qfklw+zm04a1oFhfefPVceRJybRaL1TI2k8CoMXTLi0RLe0SL6wMul/tKwNlG+r8/ZBS4mqzPV6LhM03AcYfEeabhRmFTMDEHLlIIEN4auuJV714taNDa2vgufSY67mh3MCHjmHNjN4G/joqxyxvaA4v3A9sVWObQLC0zSE5XB3aBvMXBvoYVaCrTauznE0zTaHTDCRAJmAwu48J8FXV8O+m6KjSw/zCJ8DofJTzJuTl6DQaSoOwrLBH0qSGwQsj2IwFZPRphEAhQ0iqesx2d5zCC4xrYLsxxctIjJ0AuFV3fxFZ3ENdkHpTATWbHpTJYHHi7tH1dJU4JTws5Wah9OkBoB5BGU+CrjWy1Gg7x7zZHsdoRu3cRw9guPI7kdEVSDabVO0KClUBEjz4jxU7XJopCNkgao8S3RPD0zFO7Pn+SaSVAT2B1Wg8D439DqPVDuoN5jxuPXX1UlQqBz1z210VoUYY7oPgUuUjX3Uef9ae4U9CsZiT7H5J1kfqBxGBMeEZjYDrDcPnqh3FXonYymFJdIxKSm4gsTMuzLoXELUaxWgJ5TaWqkrN4I2Yfh/1+Snbhy4/r1UGycVmbJF+SPNaFDlz/Qb6SZmHa3n8/wAkNjSJB5Ee4UT8QhcRi9PP5JrVCpPsStU1QlSp8D7lI+tMoZ1RQkVQpq6eA9k+lXhCvenYYFzo8zyChbspRc4ap2RwuPKSjm49oEOe4neDcGDEwZFxeOar2MsocUL/AK46L1PhpSicmWKZV1hUaCGEtPW1CI+wXdgDgI3JlDFVwe04kKyDUophW4R9hG2D1sVVJp5C4fSDOQR3IM684Vizf+twUIYnl8frkqwSi7QG7AmfoKYBQufOqTNz9b++q8+zooD2s7tN+781LhNoEa357/Pih9qGS3wPxCHpuUJ/UUXRpKOIDrg+Y1Hj+BRVOufH4/gs0yp/rv8AVF08W4aGfG/vqgm0Z7NA2slrOlpVOzaHEekH8EZh6wdaT7p1NvQnFIZUchnvUuIkEgXj9cEK5ruXr+SkyiH5lPhjdC5XcPcInCU3Tp8EEZhOMPa8h81ASVJiz2/IJgXauiA0PTsya5yQogJWFOem0mzvUbyZWsND2uhPc+UNnT2vTCi7Gf2UZVrqq2bVgHxhT1C46CPH8Fxx0iz7Fq4hB1sVB1U5wvGT+uSY7DN+yPQLNhSBP2q/mPmozW+aIqYNh+q30j4IStgxuJHnPxUmOhHVle7OwoAsc3Mbz+tAsq9rmkfWEjS2/Uj8FcbP15o41s0+i+qdnXd8fy+Pgq51SVK96HZ816OPs5GOzpS9RnwXSrik7HJCbnyUBqJja9z4Df4plIFA+dPzKJqWV5tnSD7RPd8/kh2KbHGw8fkh2Kb7HXQQCpWuQ7CpggYnYrHAaqupqxwOqddiMmrjtH9bgkDFJV7xT6QSVsddCUsPKNp0w3xTm2FkJXcbqsYpbJOVkGNdLyeMKNqjJUtA3VX0BDKq6nTcdGk+RVrTogXgTx1PupuCnzofiV9DCPGoHnCSps9x+z6/krMLoS8mGkVP7tf/AC+p/BMfgX8AfMfNWxTUVNgcUZinh6jHOJY7UwYkR5KdmP3K7AUdWi13eAPiJU+A1gDMSCnkgoDaNEMfDbDxJ+KjpVDxShDn0kHiKJRTHlPcLINBTKGo26P2fqotpNgWUuztUMS+YOR6LBwTKYsfH8FI9Nod0+PyC78fZyMYfBJC6ouYuqhbOdSUBo38h80WofrHwHxcjxAf/9k="/>
          <p:cNvSpPr>
            <a:spLocks noChangeAspect="1" noChangeArrowheads="1"/>
          </p:cNvSpPr>
          <p:nvPr/>
        </p:nvSpPr>
        <p:spPr bwMode="auto">
          <a:xfrm>
            <a:off x="171511" y="-159243"/>
            <a:ext cx="336021" cy="335987"/>
          </a:xfrm>
          <a:prstGeom prst="rect">
            <a:avLst/>
          </a:prstGeom>
          <a:noFill/>
        </p:spPr>
        <p:txBody>
          <a:bodyPr vert="horz" wrap="square" lIns="100794" tIns="50397" rIns="100794" bIns="50397" numCol="1" anchor="t" anchorCtr="0" compatLnSpc="1">
            <a:prstTxWarp prst="textNoShape">
              <a:avLst/>
            </a:prstTxWarp>
          </a:bodyPr>
          <a:lstStyle/>
          <a:p>
            <a:endParaRPr lang="en-US" dirty="0"/>
          </a:p>
        </p:txBody>
      </p:sp>
      <p:pic>
        <p:nvPicPr>
          <p:cNvPr id="11" name="Picture 3" descr="I:\A FIFE FOLKLORE ARCHIVES\SCA\Latino Voices\Pictures\UHC Humanties Award\UHC_09-144.jpg"/>
          <p:cNvPicPr>
            <a:picLocks noChangeAspect="1" noChangeArrowheads="1"/>
          </p:cNvPicPr>
          <p:nvPr/>
        </p:nvPicPr>
        <p:blipFill>
          <a:blip r:embed="rId3" cstate="print"/>
          <a:srcRect l="14634" t="5857" r="14286" b="3364"/>
          <a:stretch>
            <a:fillRect/>
          </a:stretch>
        </p:blipFill>
        <p:spPr bwMode="auto">
          <a:xfrm rot="20978686">
            <a:off x="-243343" y="3582768"/>
            <a:ext cx="3722773" cy="3393936"/>
          </a:xfrm>
          <a:prstGeom prst="rect">
            <a:avLst/>
          </a:prstGeom>
          <a:ln>
            <a:noFill/>
          </a:ln>
          <a:effectLst>
            <a:outerShdw blurRad="190500" algn="tl" rotWithShape="0">
              <a:srgbClr val="000000">
                <a:alpha val="70000"/>
              </a:srgbClr>
            </a:outerShdw>
          </a:effectLst>
        </p:spPr>
      </p:pic>
      <p:pic>
        <p:nvPicPr>
          <p:cNvPr id="12" name="Picture 4" descr="I:\A FIFE FOLKLORE ARCHIVES\SCA\Latino Voices\Pictures\UHC Humanties Award\UHC_09-017.jpg"/>
          <p:cNvPicPr>
            <a:picLocks noChangeAspect="1" noChangeArrowheads="1"/>
          </p:cNvPicPr>
          <p:nvPr/>
        </p:nvPicPr>
        <p:blipFill>
          <a:blip r:embed="rId4" cstate="print"/>
          <a:srcRect l="13580" r="17284"/>
          <a:stretch>
            <a:fillRect/>
          </a:stretch>
        </p:blipFill>
        <p:spPr bwMode="auto">
          <a:xfrm rot="846659">
            <a:off x="7206388" y="2521000"/>
            <a:ext cx="2755126" cy="2656450"/>
          </a:xfrm>
          <a:prstGeom prst="rect">
            <a:avLst/>
          </a:prstGeom>
          <a:ln>
            <a:noFill/>
          </a:ln>
          <a:effectLst>
            <a:outerShdw blurRad="190500" algn="tl" rotWithShape="0">
              <a:srgbClr val="000000">
                <a:alpha val="70000"/>
              </a:srgbClr>
            </a:outerShdw>
          </a:effectLst>
        </p:spPr>
      </p:pic>
      <p:pic>
        <p:nvPicPr>
          <p:cNvPr id="31746" name="Picture 2"/>
          <p:cNvPicPr>
            <a:picLocks noChangeAspect="1" noChangeArrowheads="1"/>
          </p:cNvPicPr>
          <p:nvPr/>
        </p:nvPicPr>
        <p:blipFill>
          <a:blip r:embed="rId5" cstate="print"/>
          <a:srcRect/>
          <a:stretch>
            <a:fillRect/>
          </a:stretch>
        </p:blipFill>
        <p:spPr bwMode="auto">
          <a:xfrm rot="5400000">
            <a:off x="3202906" y="3433197"/>
            <a:ext cx="3947830" cy="296118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64922588"/>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31" y="587975"/>
            <a:ext cx="2520156" cy="1679928"/>
          </a:xfrm>
          <a:solidFill>
            <a:schemeClr val="accent3"/>
          </a:solidFill>
        </p:spPr>
        <p:txBody>
          <a:bodyPr/>
          <a:lstStyle/>
          <a:p>
            <a:pPr algn="ctr"/>
            <a:r>
              <a:rPr lang="en-US" sz="3100" b="0" dirty="0">
                <a:solidFill>
                  <a:schemeClr val="tx1"/>
                </a:solidFill>
              </a:rPr>
              <a:t>The Latino/a</a:t>
            </a:r>
            <a:br>
              <a:rPr lang="en-US" sz="3100" b="0" dirty="0">
                <a:solidFill>
                  <a:schemeClr val="tx1"/>
                </a:solidFill>
              </a:rPr>
            </a:br>
            <a:r>
              <a:rPr lang="en-US" sz="3100" b="0" dirty="0">
                <a:solidFill>
                  <a:schemeClr val="tx1"/>
                </a:solidFill>
              </a:rPr>
              <a:t>Voices Project</a:t>
            </a:r>
          </a:p>
        </p:txBody>
      </p:sp>
      <p:sp>
        <p:nvSpPr>
          <p:cNvPr id="3" name="Text Placeholder 2"/>
          <p:cNvSpPr>
            <a:spLocks noGrp="1"/>
          </p:cNvSpPr>
          <p:nvPr>
            <p:ph type="body" idx="2"/>
          </p:nvPr>
        </p:nvSpPr>
        <p:spPr>
          <a:xfrm>
            <a:off x="420026" y="2603889"/>
            <a:ext cx="2604161" cy="4871791"/>
          </a:xfrm>
          <a:ln>
            <a:solidFill>
              <a:schemeClr val="tx1"/>
            </a:solidFill>
          </a:ln>
        </p:spPr>
        <p:txBody>
          <a:bodyPr>
            <a:normAutofit/>
          </a:bodyPr>
          <a:lstStyle/>
          <a:p>
            <a:pPr>
              <a:defRPr/>
            </a:pPr>
            <a:r>
              <a:rPr lang="en-US" dirty="0" smtClean="0">
                <a:solidFill>
                  <a:schemeClr val="tx1"/>
                </a:solidFill>
              </a:rPr>
              <a:t>. . . is a diverse collection of  </a:t>
            </a:r>
            <a:r>
              <a:rPr lang="en-US" b="1" dirty="0" smtClean="0">
                <a:solidFill>
                  <a:schemeClr val="tx1"/>
                </a:solidFill>
              </a:rPr>
              <a:t>oral histories from Cache Valley’s Latino/a citizens </a:t>
            </a:r>
            <a:r>
              <a:rPr lang="en-US" dirty="0" smtClean="0">
                <a:solidFill>
                  <a:schemeClr val="tx1"/>
                </a:solidFill>
              </a:rPr>
              <a:t>collected in 2007. </a:t>
            </a:r>
          </a:p>
          <a:p>
            <a:pPr>
              <a:defRPr/>
            </a:pPr>
            <a:r>
              <a:rPr lang="en-US" dirty="0" smtClean="0">
                <a:solidFill>
                  <a:schemeClr val="tx1"/>
                </a:solidFill>
              </a:rPr>
              <a:t>. . . works to </a:t>
            </a:r>
            <a:r>
              <a:rPr lang="en-US" b="1" dirty="0" smtClean="0">
                <a:solidFill>
                  <a:schemeClr val="tx1"/>
                </a:solidFill>
              </a:rPr>
              <a:t>better represent  Latino/a communities </a:t>
            </a:r>
            <a:r>
              <a:rPr lang="en-US" dirty="0" smtClean="0">
                <a:solidFill>
                  <a:schemeClr val="tx1"/>
                </a:solidFill>
              </a:rPr>
              <a:t>in USU Special Collections.</a:t>
            </a:r>
          </a:p>
          <a:p>
            <a:pPr>
              <a:defRPr/>
            </a:pPr>
            <a:r>
              <a:rPr lang="en-US" dirty="0" smtClean="0">
                <a:solidFill>
                  <a:schemeClr val="tx1"/>
                </a:solidFill>
              </a:rPr>
              <a:t>. . . as of November 2012 includes the </a:t>
            </a:r>
            <a:r>
              <a:rPr lang="en-US" b="1" dirty="0" smtClean="0">
                <a:solidFill>
                  <a:schemeClr val="tx1"/>
                </a:solidFill>
              </a:rPr>
              <a:t>voices of  Mountain Crest High School students</a:t>
            </a:r>
            <a:r>
              <a:rPr lang="en-US" dirty="0" smtClean="0">
                <a:solidFill>
                  <a:schemeClr val="tx1"/>
                </a:solidFill>
              </a:rPr>
              <a:t>.</a:t>
            </a:r>
          </a:p>
          <a:p>
            <a:pPr>
              <a:defRPr/>
            </a:pPr>
            <a:r>
              <a:rPr lang="en-US" dirty="0" smtClean="0">
                <a:solidFill>
                  <a:schemeClr val="tx1"/>
                </a:solidFill>
              </a:rPr>
              <a:t>. . . </a:t>
            </a:r>
            <a:r>
              <a:rPr lang="en-US" b="1" dirty="0" smtClean="0">
                <a:solidFill>
                  <a:schemeClr val="tx1"/>
                </a:solidFill>
              </a:rPr>
              <a:t>is online!</a:t>
            </a:r>
          </a:p>
          <a:p>
            <a:pPr>
              <a:defRPr/>
            </a:pPr>
            <a:r>
              <a:rPr lang="en-US" b="1" dirty="0">
                <a:solidFill>
                  <a:schemeClr val="tx1"/>
                </a:solidFill>
                <a:hlinkClick r:id="rId2"/>
              </a:rPr>
              <a:t>http://</a:t>
            </a:r>
            <a:r>
              <a:rPr lang="en-US" b="1" dirty="0" smtClean="0">
                <a:solidFill>
                  <a:schemeClr val="tx1"/>
                </a:solidFill>
                <a:hlinkClick r:id="rId2"/>
              </a:rPr>
              <a:t>digital.lib.usu.edu/cdm/landingpage/collection/Latino</a:t>
            </a:r>
            <a:endParaRPr lang="en-US" b="1" dirty="0" smtClean="0">
              <a:solidFill>
                <a:schemeClr val="tx1"/>
              </a:solidFill>
            </a:endParaRPr>
          </a:p>
          <a:p>
            <a:pPr>
              <a:defRPr/>
            </a:pPr>
            <a:r>
              <a:rPr lang="en-US" b="1" smtClean="0">
                <a:solidFill>
                  <a:schemeClr val="tx1"/>
                </a:solidFill>
              </a:rPr>
              <a:t>Randy </a:t>
            </a:r>
            <a:r>
              <a:rPr lang="en-US" b="1" dirty="0" smtClean="0">
                <a:solidFill>
                  <a:schemeClr val="tx1"/>
                </a:solidFill>
              </a:rPr>
              <a:t>Williams: Project Director</a:t>
            </a:r>
            <a:endParaRPr lang="en-US" dirty="0">
              <a:solidFill>
                <a:schemeClr val="tx1"/>
              </a:solidFill>
            </a:endParaRPr>
          </a:p>
        </p:txBody>
      </p:sp>
      <p:pic>
        <p:nvPicPr>
          <p:cNvPr id="5" name="Picture 6" descr="LVP workshop. Lia Inoa, Ana Neves, Desiree Martinez, Jorge Rodas, Vanesa Webb, Corina Jimenez.jpg"/>
          <p:cNvPicPr>
            <a:picLocks noGrp="1" noChangeAspect="1"/>
          </p:cNvPicPr>
          <p:nvPr>
            <p:ph sz="quarter" idx="1"/>
          </p:nvPr>
        </p:nvPicPr>
        <p:blipFill>
          <a:blip r:embed="rId3" cstate="print"/>
          <a:srcRect l="13774" t="27226" r="15933" b="34460"/>
          <a:stretch>
            <a:fillRect/>
          </a:stretch>
        </p:blipFill>
        <p:spPr bwMode="auto">
          <a:xfrm>
            <a:off x="3696229" y="671972"/>
            <a:ext cx="4875574" cy="1795017"/>
          </a:xfrm>
          <a:prstGeom prst="rect">
            <a:avLst/>
          </a:prstGeom>
          <a:ln>
            <a:noFill/>
          </a:ln>
          <a:effectLst>
            <a:outerShdw blurRad="190500" algn="tl" rotWithShape="0">
              <a:srgbClr val="000000">
                <a:alpha val="70000"/>
              </a:srgbClr>
            </a:outerShdw>
          </a:effectLst>
        </p:spPr>
      </p:pic>
      <p:pic>
        <p:nvPicPr>
          <p:cNvPr id="6" name="Content Placeholder 11" descr="116_1615.JPG"/>
          <p:cNvPicPr>
            <a:picLocks noChangeAspect="1"/>
          </p:cNvPicPr>
          <p:nvPr/>
        </p:nvPicPr>
        <p:blipFill>
          <a:blip r:embed="rId4" cstate="print"/>
          <a:srcRect l="56516" t="25883" r="30214" b="33965"/>
          <a:stretch>
            <a:fillRect/>
          </a:stretch>
        </p:blipFill>
        <p:spPr>
          <a:xfrm>
            <a:off x="3276203" y="2603888"/>
            <a:ext cx="1725249" cy="3729089"/>
          </a:xfrm>
          <a:prstGeom prst="rect">
            <a:avLst/>
          </a:prstGeom>
          <a:ln>
            <a:noFill/>
          </a:ln>
          <a:effectLst>
            <a:outerShdw blurRad="190500" algn="tl" rotWithShape="0">
              <a:srgbClr val="000000">
                <a:alpha val="70000"/>
              </a:srgbClr>
            </a:outerShdw>
          </a:effectLst>
        </p:spPr>
      </p:pic>
      <p:pic>
        <p:nvPicPr>
          <p:cNvPr id="7" name="Picture 7" descr="Cruz,Rob at his home.Photographer Karl Germeck,27 July 2007.jpg"/>
          <p:cNvPicPr>
            <a:picLocks noChangeAspect="1"/>
          </p:cNvPicPr>
          <p:nvPr/>
        </p:nvPicPr>
        <p:blipFill>
          <a:blip r:embed="rId5" cstate="print"/>
          <a:srcRect l="10834" t="40131" r="52499" b="5586"/>
          <a:stretch>
            <a:fillRect/>
          </a:stretch>
        </p:blipFill>
        <p:spPr bwMode="auto">
          <a:xfrm>
            <a:off x="5040313" y="2687885"/>
            <a:ext cx="2436151" cy="2435895"/>
          </a:xfrm>
          <a:prstGeom prst="rect">
            <a:avLst/>
          </a:prstGeom>
          <a:ln>
            <a:noFill/>
          </a:ln>
          <a:effectLst>
            <a:outerShdw blurRad="190500" algn="tl" rotWithShape="0">
              <a:srgbClr val="000000">
                <a:alpha val="70000"/>
              </a:srgbClr>
            </a:outerShdw>
          </a:effectLst>
        </p:spPr>
      </p:pic>
      <p:pic>
        <p:nvPicPr>
          <p:cNvPr id="8" name="Picture 10" descr="Bates, Yolanda Mendiola at her home.Photographer Ginny McKee, 6 July 2007.jpg"/>
          <p:cNvPicPr>
            <a:picLocks noChangeAspect="1"/>
          </p:cNvPicPr>
          <p:nvPr/>
        </p:nvPicPr>
        <p:blipFill>
          <a:blip r:embed="rId6" cstate="print"/>
          <a:srcRect l="21796" t="15016" r="17636" b="21611"/>
          <a:stretch>
            <a:fillRect/>
          </a:stretch>
        </p:blipFill>
        <p:spPr bwMode="auto">
          <a:xfrm>
            <a:off x="7560469" y="2603888"/>
            <a:ext cx="2299664" cy="3561096"/>
          </a:xfrm>
          <a:prstGeom prst="rect">
            <a:avLst/>
          </a:prstGeom>
          <a:ln>
            <a:noFill/>
          </a:ln>
          <a:effectLst>
            <a:outerShdw blurRad="190500" algn="tl" rotWithShape="0">
              <a:srgbClr val="000000">
                <a:alpha val="70000"/>
              </a:srgbClr>
            </a:outerShdw>
          </a:effectLst>
        </p:spPr>
      </p:pic>
      <p:pic>
        <p:nvPicPr>
          <p:cNvPr id="1026" name="Picture 2" descr="C:\Documents and Settings\Staff\Desktop\LVP Mountain Crest Images\_MG_0299.jpg"/>
          <p:cNvPicPr>
            <a:picLocks noChangeAspect="1" noChangeArrowheads="1"/>
          </p:cNvPicPr>
          <p:nvPr/>
        </p:nvPicPr>
        <p:blipFill>
          <a:blip r:embed="rId7" cstate="print"/>
          <a:srcRect l="6525" r="36548" b="7586"/>
          <a:stretch>
            <a:fillRect/>
          </a:stretch>
        </p:blipFill>
        <p:spPr bwMode="auto">
          <a:xfrm rot="10800000" flipV="1">
            <a:off x="5122139" y="5123780"/>
            <a:ext cx="2354325" cy="2547499"/>
          </a:xfrm>
          <a:prstGeom prst="rect">
            <a:avLst/>
          </a:prstGeom>
          <a:ln>
            <a:noFill/>
          </a:ln>
          <a:effectLst>
            <a:softEdge rad="112500"/>
          </a:effectLst>
        </p:spPr>
      </p:pic>
    </p:spTree>
    <p:extLst>
      <p:ext uri="{BB962C8B-B14F-4D97-AF65-F5344CB8AC3E}">
        <p14:creationId xmlns:p14="http://schemas.microsoft.com/office/powerpoint/2010/main" val="2116453585"/>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solidFill>
        </p:spPr>
        <p:txBody>
          <a:bodyPr>
            <a:normAutofit fontScale="90000"/>
          </a:bodyPr>
          <a:lstStyle/>
          <a:p>
            <a:r>
              <a:rPr lang="en-US" sz="4000" dirty="0">
                <a:solidFill>
                  <a:schemeClr val="tx1"/>
                </a:solidFill>
              </a:rPr>
              <a:t>Collection </a:t>
            </a:r>
            <a:r>
              <a:rPr lang="en-US" sz="4000" dirty="0" smtClean="0">
                <a:solidFill>
                  <a:schemeClr val="tx1"/>
                </a:solidFill>
              </a:rPr>
              <a:t>Content</a:t>
            </a:r>
            <a:br>
              <a:rPr lang="en-US" sz="4000" dirty="0" smtClean="0">
                <a:solidFill>
                  <a:schemeClr val="tx1"/>
                </a:solidFill>
              </a:rPr>
            </a:br>
            <a:r>
              <a:rPr lang="en-US" sz="3200" dirty="0" smtClean="0">
                <a:solidFill>
                  <a:schemeClr val="tx1"/>
                </a:solidFill>
              </a:rPr>
              <a:t>46 interviews from 2007 effort</a:t>
            </a:r>
            <a:endParaRPr lang="en-US" sz="4000" dirty="0">
              <a:solidFill>
                <a:schemeClr val="tx1"/>
              </a:solidFill>
            </a:endParaRPr>
          </a:p>
        </p:txBody>
      </p:sp>
      <p:sp>
        <p:nvSpPr>
          <p:cNvPr id="3" name="Content Placeholder 2"/>
          <p:cNvSpPr>
            <a:spLocks noGrp="1"/>
          </p:cNvSpPr>
          <p:nvPr>
            <p:ph sz="quarter" idx="1"/>
          </p:nvPr>
        </p:nvSpPr>
        <p:spPr>
          <a:xfrm>
            <a:off x="588036" y="2435854"/>
            <a:ext cx="8736542" cy="4287217"/>
          </a:xfrm>
          <a:ln>
            <a:solidFill>
              <a:schemeClr val="tx1"/>
            </a:solidFill>
          </a:ln>
        </p:spPr>
        <p:txBody>
          <a:bodyPr>
            <a:normAutofit/>
          </a:bodyPr>
          <a:lstStyle/>
          <a:p>
            <a:r>
              <a:rPr lang="en-US" sz="3500" dirty="0">
                <a:latin typeface="Georgia" pitchFamily="124" charset="0"/>
              </a:rPr>
              <a:t>Demographics &amp; </a:t>
            </a:r>
            <a:r>
              <a:rPr lang="en-US" sz="3500" dirty="0" smtClean="0">
                <a:latin typeface="Georgia" pitchFamily="124" charset="0"/>
              </a:rPr>
              <a:t>culture</a:t>
            </a:r>
            <a:endParaRPr lang="en-US" sz="2100" dirty="0">
              <a:solidFill>
                <a:schemeClr val="accent1"/>
              </a:solidFill>
              <a:latin typeface="Georgia" pitchFamily="124" charset="0"/>
            </a:endParaRPr>
          </a:p>
          <a:p>
            <a:r>
              <a:rPr lang="en-US" sz="3500" dirty="0" smtClean="0">
                <a:latin typeface="Georgia" pitchFamily="124" charset="0"/>
              </a:rPr>
              <a:t>Family</a:t>
            </a:r>
          </a:p>
          <a:p>
            <a:r>
              <a:rPr lang="en-US" sz="3500" dirty="0" smtClean="0">
                <a:latin typeface="Georgia" pitchFamily="124" charset="0"/>
              </a:rPr>
              <a:t>Education</a:t>
            </a:r>
            <a:endParaRPr lang="en-US" sz="3500" dirty="0">
              <a:latin typeface="Georgia" pitchFamily="124" charset="0"/>
            </a:endParaRPr>
          </a:p>
          <a:p>
            <a:r>
              <a:rPr lang="en-US" sz="3500" dirty="0">
                <a:latin typeface="Georgia" pitchFamily="124" charset="0"/>
              </a:rPr>
              <a:t>Life in Cache Valley</a:t>
            </a:r>
          </a:p>
          <a:p>
            <a:r>
              <a:rPr lang="en-US" sz="3500" dirty="0" smtClean="0">
                <a:latin typeface="Georgia" pitchFamily="124" charset="0"/>
              </a:rPr>
              <a:t>Reflections…</a:t>
            </a:r>
            <a:endParaRPr lang="en-US" sz="3500" dirty="0">
              <a:latin typeface="Georgia" pitchFamily="124" charset="0"/>
            </a:endParaRPr>
          </a:p>
        </p:txBody>
      </p:sp>
      <p:sp>
        <p:nvSpPr>
          <p:cNvPr id="21506" name="AutoShape 2" descr="data:image/jpeg;base64,/9j/4AAQSkZJRgABAQAAAQABAAD/2wCEAAkGBhQSERUUExQWFBUWGBgaGBgYGRweGhcYFxoXGh0eGBocHSYeHRokHBgYHy8gIycpLSwsGB8xNTAqNSYrLCkBCQoKDgwOGg8PGiwkHCQsLCwsLCwsLCwsLCwsLCwsLCwsLCwsLCwsLCwsLCwsLCwsLCwsLCwsLCwsLCwsLCwsLP/AABEIALUBFwMBIgACEQEDEQH/xAAbAAACAwEBAQAAAAAAAAAAAAADBAACBQEGB//EAD4QAAECBAQDBgMHBAEDBQAAAAECEQADITEEEkFRBWFxBhMigZGhMrHwFEJSwdHh8QcVI3JiM0NjFhckU4L/xAAZAQEBAQEBAQAAAAAAAAAAAAABAAIDBAX/xAAiEQADAAMAAgMAAwEAAAAAAAAAARECEiExUQMTQWFxoSL/2gAMAwEAAhEDEQA/AKy0QyhEVlohiWiPo08xZKYMhMRKIKlEFIiUwUJiJTBAmKgQCLhMdSIIkRUjgTFgmLgQxJwSlBwGG5oPU0geUKUVaO5YKZTPy6+1PPpHShqEN1pFsUgIJiZYJliZYqQPLEywRoKrBrF0KHkYNigvliNF2iRUgeWI0XIjhENIGRFcsEIjhEVIE0VIgpEUMVIEUxQiDERRUNIXUmBqTB1QNQipCy0wBaYbWIAsRURRaYXWmHFpgCxDSE5iYVmph9YhWamITOmpjkGmJiQUT2/COEBbmYru0DVVM2rB+VXYx6fhmCkAUloUwfxvm6gK+EczztGXhcaiYpKkrzF/gWEqG9Fab2emkPmcGbMUWYgnchg9S7Eg60jw/JllkztikjcGFSioAAJYC2UM1IRxXBs6qIlgNVQBALdCD9XMK4niakzAnMAmqXsE6uwULBSEvoyoUxHaXMAlJKspBzZ+7At8XiZQejClq788cM/KNN4jSOAJdQWpKSLBJJPmKkD9dLRSdgJEukyYR/rUc3JTuGpuKRgjia3Za1ZXKXSXDMLBwNtAamsWkYwd4yASiwSsBVW/DZnfXUx61hn+s43H0baJWHCjmM0JFi17XZLAVGvpR7cPlSpilBlMHIZQq1wxZjbfyhbuEhYUpUtEoZSwWQ+UUoC7F3Y6l934OJywwk+AJPxUzLKnBrZNNnNtoz1+KPB5GGkzQ0pSgSWBVQeVA5bS/lWJPOaZkR48tCauGYOC4Y3eyaAPeM+fxRCD4UlBTlCXqagOopfYX1dmq4zv7ypLhCiBUNQDxXcahtDbQCNLDJg8kj0KseggIW6iQHKCAGWWqaF2A5U9FpGMEtarM5FkksBR0/C4oDHn1cUUAwYOA9HdmbQAfO8LKxpNM1DoOXLzjqvhMP5D2E3i0hgAjMXDlmYbFlXv6Ryb2gkJcIlC33g9X5uwav7x4wzH2EXGIahL7atF9K9l9h6qTxIronKlyEuABQm7Nam4NR5j4h3T+HMtdDmCnc62YAAeb7R54Y4UDWt7n847MxD0HoDfeD64x34bp7SEKAQHV4aOpQLgOKl3elPd3h3FcTDrSyCAHqS5b8FXKgaGos9Xp5nCTjLcgAkgjxD4QQQ4G7Ejzgi8cMoADKALlzUEMzWFza7+s/jV4W/s0k4uhCkpSWJclV6EAh7sT9PFxxKVV0KLahV/IiMQTiovm9dfoRVc4Dy6Q6GdjXxeP+6gI/2ZT9PEojzau0Iqx5Gjs1ya7/Cx8/ooJxB3tbrHZk5RFTTmbDYRtYQNjdkTwtLrQuVsWdBHVRB9zFp0oBilaFvoFDNdmyku9dHjz+cBNTpaFZ2IN36RnR3jGo3J2MSksXHUEN11jmJmhOVWcd2SxIAKh/8AnM9t2eMCbxGYtypRJpUlywoA5q3KFzMZyS53Ma0YbI3eJcSly1MmamaDshaSOSgdej+ULI41LILljsxr0Le1Pyjz02Y8UTLeN/WkulsehVxmU7ZvYtAsTxRCbHN0/W0YhDcvnApp5QalTSVxsPVPoXiHi0s6keRjHZxC6otUVN/7WhVlD66wOZGCqB5yLEjoYy0aRrzYkYisasfeMSCCelXjlKudqdLfODf3KYad4pv9j+sZyTzgqaR01Rz2YwJx1J84umedy0LRdKXhgUbGK58t6DrFvtikmhI6H9IUCYIlEMQUuqaSYul92iqUxdMqEqXMxtST7RdAUeUcBawi6V7wUCBL3qBF2psPnHcw6/lHQ0FEq/1+kVWthtHVqgJiCnULegpFiPWOBfKIV+UAhFLOrnb9oocWRzgeYxxQfSJIqF+3K39IF3hO8dSljZ4mtYeARJOh+usXM07vzipXFCt4hOlUVyP9fOJECIgK5dPrygU9NIvMBG4gJeIQaJOptHSWjpBMVWIWQFSawNUFXAFRCUMBWIPA1nzgEXKYBMhhcLrEZZoWmCJHVRIBPR5B/MFQkC/17xRBa/v/ADBUq5D684NmYgRBT9PBCkGx9YCDy+UXSvkPaKkXCDuPryi6B9fzETO5CLpmjaLYAsuXsquxixQTsI4hYP3YKJiRo311g2KFBIO4MX7ilh5fzBULSdPaLoMs3U3rBuygAS9sw8n/ADgQCjQDzI/WG1hD0WD6/pFGG46En9IdiguJJ1U3SCJbn5xaaAOfQxRKh/Ji2oFn5D0hedO0D+kGURt6GKZhzgTEAMUvanSLCco6eogub6YR3ON/YRrZegK30EdMsbNEzc46XG3qIKJXInY+kRIGifUR3OYleUVGEyAae8cMkPHCo7RUq6e8VKEVJ5+sAMgvaD53q4A6xQ9IVkBQyvr94XmSDoPlByW2EUKotiFFy1bQFSS9oe7zp5QMqh3KCakEafOKKkkw4VCAzVjR/M6+kGxqCisOYCuR9PDajC64NhFJkuOQRY3iRmmoOT8MpJDTJZcOHzMoPR3FDR/OFOIy56Q4mSk3oHc+ZQ3K8Z0zGyFp/wC8VABnyFKlB/iTRk2DDTqwXX4g400SkD1F/MRw3y/WdIja4dxCbXvKuKWcHZ9oucbME3LnSUFTEsWIF2cBVOgjGkqnJY1b4ajVvbQbw/hMKqvelSX+HIEr6v4h6VMW2SCI1ZvGgkgAEgFiXLmpYhJDs1WPtaOp46FPlTMJGyacqiAYfs9OTQBRFBYpLGviHdlxUGxEPyezqleAYUFRACVJUoF9SaIA6tpB90/S+tHcHxdKkupeRVRldTJqWcmgDaw5h15llALkJUosknKzHxMKOCa8hvGvxHsHKw2G7xc3DIKviM7Ooo5SygjOrokPq8eB4jkTNUiXNWqxBUACoZQ3wlQGpqaasaQ4/NsuE/jnk9P/AHOWClKpqXUHFKAuzE/iZy3yMP5HBBmITtQk01aw/aPnkuWh6lwzkEvWljpvDk3iy5iaTSGT4gaDM7WrT3je5jVHspQSS3fAEX8LkUBsPKvtHVA7j0O77+UeMk4xSZils5I2uzVq5jRk9ospZQDhnZWh/bT1h3DU3kpW9SPNgPr6pBiqp8EsPuTTp4vnyjzmO7QZRmMpRJahVRr3DkG0L4ftOpZS0sd2/iGVy9S4N7m3KDe9HU9SJtAGlvqf2zMb/KBTJZVVwPP94zJnaMmRkCMpdzlNRu5GhYUNaDnGZge000LGyal9Q5oQKGpv+kSzLU3lBlZSsA3rtbpDEoJfxKF6sbB+sZg7ZTAouEqJU9UsA33QEkEJ5AjSKYrjmYOqXLNb5DmsXAUaBqM8X2lqb0pUsu6yA3hyhPkS6rXtbnC4xaWPiJ2pp0b5RgI7REpcyUBiw1p5vYBr6nrEmcazDKAE7lwNX2YCtXpeLdDDaXjUVeYaUsL39I6FpNRMo+orXcCnpGArj+bwqSnKCSBldnuACpiDS7m1YWTxJWdWXuyL1SAGJDM45W0aHdBqepUoAf8AUtzT0gaJwV8JJq/zjDlcWqHEog/+NJaz0pSukFPEsqmHdkAlIWEsGLupSA5ep50HQH2ItTflMo1mEE0cjeg/TzhniUhPezEy8wZRAzULaVUWLhi76vTTxR4rMCgsKYht65Wu5f8AmHMd2mM0qXkGZaAhTOPwGgckMpAq5o+9MvJ3hpJTp6DiMpAmFEtSlZQgKIILqyjMxBNMztCqk/7a6bO+lbH0MYGD4iJaVOpSFKL1SCN6nOC19NOdOzePlqAO13LW2jW0B4o3EzpbWUSHBZQY7fdcc6+kBnTgR8JZ/P1eMefxpwfCC+VibWrrWtukCmcbWKBOZTabVenKkW4w1PtJb4T5n8zA1LSdFHzjNncYUUuWSTs7bs1oXHFVK+8kc2uWi2KGtMUlvhL9YBNmMAXJGjElv3jKXjJlXIY2I09vnAJmOWAK++n6wbFDRUQTYubu/vEjKm8QWGqa61iRbGoNjCANStz4gCPWj+cNBAAAzJS+pYk+YPyhaViZbqOVPhDuEpLvFTwzEK8fdTKgKT4CygoUIpZqva0ea00anD+1CkrTLOUpc/F/rSulY9ZgO0kooUvvShacplhgUkhQNSKks5sLb0jwZxyFy0hKR3pood2gACjEEBy/SGJAVJX4lkApdQFA+jM3OM5NeBTPoeL/AKkTMRLyqlYcoJBYmaCNQCEqBeL/APuWsTEonmShIyuAJgVk2GYkAkA32jweG40kqCkgEg3UmlN2JcRvS+2qlhlyELDoUT3QB8JJykpINavqQ0Zca6jSyZsdoO3EuesCUcOJYSWMw5llQJdgU5QmjXe52jz+I4ZPnJVPBkiSjN4wqWwyuNBQpfTcG5gvE+2ffKfuxh0MBlTKSlKgLjMzs/iZ9ItgO36cGXEtCnSQpLHxBRoVePKSGowFCfKxSx8Bk75KYDsipSyru5E9KQTMyTEHKGdyymAo9TvaNbCcJwktL5paXFXXJUA+b8T7uOo2IgaP6gYWUEk4IkqSz98sZg4clNnJ/lo8V2h42J8+YtCUoQshkBgEpFgWuWudTWN1v9DiPV4vsnhVoUqXiCmmZXiQoACn3agP16WgY/p+AjNLmpmoRnzEoJJZI8JyZqpoW5x5zsz2pxOEC1SZwlqVlcMCFZdwXHoxvG5iP6kTxMWpExUtMxZXlQUgOpVATlSSyWTmNWSIW34pf8h//ReLUVFEsLIAFErdNVfiQBdJsdtIy8R2SxoGVUtJyAJORSVMQPvAVepNd4BjO168VkTOmrWUhQBmKLJzICXcNqkFmYkkWpHeF4FcmalWaepJIICZipPeJSRRJFbgeIWYRlOOBwB/ZpkuUqbmDFWWvxgkAh06A5ksdX5QNfDZspphAOcBiUqCbl0/CC4a3zBjbk4OWVpnTJJnqE6W6TNzFaGWVhSyVH4ky6VJDjchzi3bBeZUtfDcKCr4nQpMwpP/ACEwK0vSNLKi8UeYxyCRkExIUkhygvmDCgA0FOb35D4bxlUtXhUsKAIzBwRShodyAeQ0vGvh+1eHSShGBwqCoEEEzrEihImkGoHpHpOB9o8CshOJTgZQYjKiTNzFqJSZitKuR0reLbkCHik4/vaTGJLl3J8QdgcxIaosBRqwANmyVJL0AYcuevTrHosVxPC5nOFlp/CAggjz+1Mwe7QpiZuFXmUp0qUoVCwCMxcqNVhgKMK2YGsWw6mSSgoGVacxcKzhgGDhiMxVtUN+QjM8Dugp/CLuAwezB26t5w3OwWHyqEsznuCooI3rQE+ohnB4SQlwqWpactCpaEqCiXcpTLIUNMqiYdl7CHJXCpipJUmVmcPm76WzA08ILt6c9ozZipiRlYAjR9dud49MrjKgAmUmTLQB8PdoUauSyglBvQW3J0hCSs4qYlEzupZ8TrUkJDWY1c1YA6DeDZFF+GWqc5S4SGANVKINEljmIZzcBrkUAcH4jkXNGRIlslNC5AJF1Eu9bM2lo28HMwkmWtM7DnFz0pAQp0olvYDRZCRcvXQC8YnHeFTpqkqk4cgJTlPcpzJJzE+GqiPCUi5qCdWDsqULHg8wFLIOdlE1GQ6DKXrcUMC+wr7wSx8WxID8yTRuhjnBuGLCkjESFyUpK1zZi0LYpISlICEpeiurlYs1fQTeM8PShjhCtWUh5kyiSHAyJTZD1YlxSMvOMVieWy5UBTpUCT96qa5a7WNHtWOSMQHbXW9Rc18oSTiwE5EkZi9QPidqcvTUx6LE4/h6ZKAmXO78Sx3isyEI71hmysgkpBzXbTrGmwh5nH4pIOpq7P8AzHJnEaEkEF2I2609o0eGTJAcz0zVgtlCO7fM51WlVG6ecWSrDiYBMKgi+Vkq6A0pfT2vC8kh1F+HcOmz37lJVlGYszpDtmIdwHIrzEUxOBNBmKnDglhSlcoJJ3fbSNDEdoUjOAkpRZCkEpWnRnqGO3k8edxfEyoqAPhLfEBmparO8CyoxIPipJlhJJT4khSQ7nKbGm9aXpUCJGcVUbmfyiRBDUm8WKiElKaOcwAD9QGTQ63rV40MN2mnJ8cxQnJCAhKVrJSAkAJACWsBvGng+2ScPhhIlSZaHzd6soSsz0moC86DRNmBbkI8+jFyc6iEtm5fDV/C7ts4EZv6IwiSFzVzBJygJCylC8oSEsT8TkuAaCrmHuLcbVOKimV3aVKUQkVyJKqJchzRrxly5soLBU6gC5BdjuCQx84JMVLV95QZ7E+ln9Yy3fJDPCUygUidKms0wqVKV4iW8FFnLcMQAKVcmy6uKTQFITLX4mPjckZXqDTQkVgmFlySGJmW0WXL8iCB7RxM6WAwUoUDZhXdip4qTDYeblSgLn92ACpmPhKhUPZiOTQ5O4Licwmyypkue8l5XFACE5SKsqwqHEZUvh3fKB72WkbTCqtWowJck6bwWXOOHJw/2nMkZioArEtKqA0KAX8OzUG0H9FGOYxAUZ2dU1UwNVZZxQEqCgVKSwAdxVr2jLRwsFWZZLNVI9qv001h/E4RIlAolrKlBIUqYXCyMpOUg0BLluQrGWcJNbLlbm/OzvaL+mZYwFywcuZSXZiwOZ9LgU/KBypYUsJRmJWwGbKBbWwA5kwinhE0kOGrdwWr184eCVOAoBLgg0dg+pBHtGvH6HBxfB1D/tqZmoksSNX18obwEiZLlT88lakZUJJU4GXMCkb0KE2LX3jb4f8A1IxeEwyJMmZJOQqAE2WSoAkkOsrYirANQMNIR41/UPG4tCZc+YiXlUFDIAl6EVYlxV2tYweTpJ+ieB4lKko/xmZLKlEkoPiQBTwrJv4SbAhh4q0aw4TiJqEoRiVzCqndy5IzEqIzKOSxJILlqXNYzuJykzVA5iNxlpTz1/Mwzwzik6RnIVLmOMqULRmSUkgkF7D1Yhw14G/RLJGor+mM5JUUyygGgE6bKcFYKQXlqAcKIUANg4Lxm8S7MnC4hEzFoV3RmOpMpSCSKFWQghqZhVma8IjAyyn4UpLVCdT59TEkcPlpykAOkuCwL2uCCDbURbfyZqD8Rx0nNNKU5kl8pXRQSpRAzBNM2VrUe0EwQwpWkqUkhlulYUQ4C8qS2SvwVBYEHQ04koCSChKiS+ZWbMOQYhLU1STzgXdS84W1QXFSA46dIFlEWyJxGaJcwoIQmxGRQKSJmUjdIy5gCHLVrAzxVKJgNCDQpJUya/dOZzQNXc9Y01cTCviQlR3P6tvGHj8F3kzMGSkkEgaAXalzAsrxlsOT+0ssrSv7NLSkElSAucQsUZyZpUlqsxF6vAx2jlrUD3KQp9FTAASWAfPt8oR4phf/AKkFtnet94FwzhjE946QwZq86+saiapU0sVxjLVKgoOKEX3qCC16iCrmLI73/EAZgT3edRUxS7pTmEzu/wDk9TR7w0jEoEkSgmWAAxV3QzqLkgld3DsNANNYAmSnJl7wkbW326xhRLhbIKsSzhlzu6IX3zBYUooqgqCcqlEhVjmdmG5jzcvEqWVBwfvbci+9/ePTpmJAZgoc3O3OAlEplDu0+K9w7WsYll7QvJMrLw5w0qWrLLKjLz5s8p2WAPhCio0UwBD0JahbC79Kz4loTvQ1+jGqrBytAUjYE/m/0YUVwaU5Lno8bWSBtCUuinM1DOworW+jfxDX9mUQHL6uNQ1PrnHFcElt8Svb9IbQpgAFFgGHlA8vQVGbPlSytpaiqiR4rlTVsGAzWFaEQuvh5TcHyjWLXc1L0cVgUzEFI+IxbMaZU9CZS8oZbAeIKoXreJDycU+tYkN9jUPJmfTxdMznAmVqHgyJwF0fOObRzLCdz94umfz94sidLOjfXKDhUq7j3f0vGAAIxA3HqIOnFHd/Q3giVS2enmDB8GmXMmBAUgKL/ErKPCCak8gw8hAQuMaoOH5G3oYoMQkl2SSSS9HJNSSdTzgpxUncH1g0pchQfOgVZiFvu/wkNX2MULpMLMKnCWZAzMFNlAo4D3rpXyeNLH8BZTKn4cEXBmPby6Qh3eHf4kHoiYd//H9PFJ2LQgPLSpaqhkhSdbkqAob6x0xi/B6BwuLQl0HIShRSS6WLG6VOHB3iScHKMqZMWA58Iq4SVaulTkhlUY25w3hcYgJCxmlqdmyqKgCC5OV2TpW77RnYYpUpYMkoSTQvVVT8VQA3UgPGb2mkJ4bhqMRNQgTkSUKIQpa1FkNcqLDyFNK1g+F4JhTjJkh5ipUtSkpmJUlWfLm8RZOUJLOGLVAfWPovazjeFkqkIwAkBATMz5cPLUx/xhDqXLJds2vWPMY3tPNWCggKQsFK0pkSk5nDCyAXfV6R2b5xmuJ9MM8MxC1hQlzFITRSip6ClszNqwH7pYvEso+AhSbXbze97x6zGdjZ4SZSp2FwyKKMuZiJIUC1CbkB6UNYyJnY9Mqck9/InJMtTCTiEr/y5VZO8ZIKZZOV9G+9GEn5Zpx+BPBY8T1AFCZebMQlIVQJbVRJrXXSNAYARsolKkyfs86Xw7v0MSDLUtZEwDIVKSQjMQUsXL0tHnVY2fLm0lCbnDgBCVIAUWoEkZSLMTT3geDy6jDw/kZPDxHP7eIDxDivdhIEtZWEusFqEvQeGhAYEOa+gRl8fWbyiBudPYRjTOUy8WjTVw4RU8PG8Z8jFTpqkqQFJFmIYE13oQ9y8MT8JiFyiFpZT7CoFLgkfwItci1Yz/bk7mO/2xO6n8v0gWFTMlolomAoU1lJNQ5F6DSGV4pNKtTTfWMNtOFqxdWAALOYn9tB1MaWDm4fuJhVOmIxBSsJaUkgXCcqwQpKiGctSMziPE50tQEnFGYBl8ZlS0iqQTfxOFOm1WeFbP8ATSwU6zq+GMWLgi4IqPKBnADcwpLnYoZsuILOS5SKk1NSCbneNTg+Nk5ZhxK1mZlHdsl0KV4nKwCCKhIDb1jTTX6Wq/GJKwA3+UU+xprV2vakbXZzjOEw08KnSlT5YSoBAbwksyhmUHYZqHcG4jNT2jxBV/1koBdyJMonVqZA+muutjd9ksV7FFYEc/QV+qxReCSASSwGpYD3Ij1HZ3tkiSmarFf/ACV92nuUlISkLdRUCUZWFRVj0GuL2m7UIxLFODlSFC5TMWQsM1UqDPaor1o2lRaXsyVSJf4vb94XxOHS1Fj0McWBdm6FoEmRLAYywTuVKf2UB7RpQuA5UtNQVCwr+UcjipSNEgfXMmOxqoeG/wByQCSggByXbTWKy8dLJUA3hvQMIw8Pxub8IV4SMpSSWILP/IrU7mPX8K4ripCQmTM7tNTlSt0+IuXSpBBr1Zy1zHLJNLx/otYAEYdLgKZBLHxJIoqyrfDq7dI2JvZOak5QjvBVlSmmAtqMptbaMzEqmzVlcwoJNzQfJPy8mrC85RljMUJfktT/ACjEc6DWNNrE8PRJQROSuURTxIUlRflyeKcC4VJxGJly+9MtJLKKqZkipIzEgEhwAdWpFOC9rZxBCZsxNGKVKzpI18Kg1+X7lkzWmLWuTJm53dKsyQDQgoEtspBe1KmNLNpQJiL9ppc3DT/syZyFoSTkUMhAQs50lbChIVW/oBGFgOOzAtC0rTQvXKQCHukiu9AbiDca4cgTFTWSgeEIlpKjloAaqckXNbPEwvA5cxCFpSMvio6nJ51G2lK1je2MNPJeSmF7Q+EZ0MdS4HtWNvh6FzpZmS0LUkHKSEkgEB2JA2rGb/YUBebKWdyMmYEvvnfyeNzhnFJWHQUmWtRI8SxMmy1KO6wmYqX6J0jL0a4c5izORjUqWUAuQCTyYt84YmqDmjQXhHaCXLSRKkS1IJJPeBM1TkAFlmWlVtzAeM8UTMWZiJaZTgeBNEuKOHJNdo5tQy8fRUqEcSoaGPP47ib2ofXYfrCcrGKJZ2JfVi2tTSBYtlqerxEwTHzHO7AuSTckVNbk+phc4JH4U+m38D0jAxMxYZyBsyrftSCcL4gorKcxI0J1PL63jSWU8jGbhwiXByhxY6hg1+lIuJX15v8AOsZmK4iZZYq9oYE5Rsq16WP6xd9hGaAnKAbOoDkYqrxApPiBBoenWEftChdQ9o79oXvTysaXakD4UZpScWpMkyAlBllQWzOXAIZ3dqmmsM8V45NnJlhSZae7SU5kSwlS3aqyKE00Aud48v8AaCiYQ5+e3K8OSZynBbMKFjRwDZwH5UhxbXaad8DSZpBve9BU+kaGB4DMxKVTQlCZcsMqYpwkUA5kqNLA1Is4jMXiS9JQAcuCsqYeFstElwyqkl81gzn0XF+3MzEYP7OUCWoLSpK5bAAJDZchFA5d38o3i1tchS/kw5+DCSzJIGqQ224f1EXw3CFzQ8uTMWBQlKCoA30HSM5c2YSTnW5NnDAVoBYAxu4LtrMlYFWFTmQozCc9Cky1JZaVJBGYn5GNZa3jKCuN4aqXLZaFoJ0Ugp+Y/OPLYks/iFTcnUGr7Rpy+IkoIKEKJU71Ztso1et9BzfNx+DMw6J6BvatfSJap+TTagpKkqUoJStBVRjmtazA7R6yStOElBWIkypyz8KjmUh3+FYCkgOHIJCrENrHklcIUGarF7V+cdmcNUr+P3jb1YJo9NiONycSVJlYaTJDE95/kcBKXLJz5QWBuC52sEMVhZaApC5is6Qad0a7Vdg4Y+0ZcnCKQbZkkVChSj7Kd+cVGEIJ8Thrc+dYODUa0jCy5ikJRPlOujLdBJ6kZRXdUE4hwFctJWTLKQCS0yW/knNmPpGfg0y0v3iM7gpqHCQWqgBSWWGuSRU0heZwyQ7pmLQf+SKDplUTFEUQpNxZ0AP5V/SJBjw1Ok2X55w/V0NEjXCgjKWpLsWjUX2mVlASkAsxOvUM3PSFF4A5hWnJ6RZXCimhzAk0U1xV6XNj6GJvF+R/ovguLq7wFZLOH1fyePQ8TmhSHBUB6fVHjzcrhpV4UrJNGGW97H0pzh3EYaYpADKVZ+oFHjnksbwU+A8NPyKBegrWtfraNid2qlhPhBJ1LAB+Qq8YP2KYVAGWQCwYDbnvSJicCQEs7ncENTQttFMf0k2i/EeMmaSQcoegPpBOBcTVLWLlO2nmNYysRh1ILXG4qPI7Q5wjhq5hJRQAOotS7C1b0jbxWplWnop3FZhLg0NA1g/8XgGPnzCllH4WA3JAAUfreAS5ayaFrfMfmYHicYorINyW5PY+lo4Y/Gb1D4LjHchu6Tu5Bc8wbwzK47KmA5k5VDRLsetaW0jMxy3YbU5HT8j6wvhQkB7ManQ+XSNPBNA0H4hhwA6HI1FWS769C8JJQygFgpSddA9jQEn5w/KxpUC7sbNtAJCFnMAopBTs9i4HIR0xTS6ELIlnJVlN8J1bk9v1gSUpQQQTnBsC1PTZ4bThyjJYgO9vYa1gQwYJKqEuenl7xzXkliUxmMBU4vvqLOOo/OCzMQoIGUEA1JbcOHO7VgM1pdMgzWrUEFmFNvq8VlTgQXNBp5N9CNLFTgwrJxDg6lw9Hp1jZ4dJIBUouVEOl6AFtPPeFpcoS0szE1NeZ5aAxSXjKkOCT+7+f6+vPLvgoM4hYLgOGvfk4fesJfbSl8oI38VWHM9Y5jp4JvmF21freF1zwoEAeVaH+Y1jiDN7C8Sw62HeKST+IkD1tGdi8YrOQkul7ubV99YVTiEpAISEswdg51+YaJ9qQGd2B0AAIa7RawmXmcQUClLljvFftWUNUu3WsDmT0qVRxW6hvs2sVnK8aahnoYtV6MhJ+LUnd9vr5xZGLWpIL6/V+kNTlIqPhIl5ebkv+XvC5SAoeJwzDk/7xcng08YHw6y5z5iAH6nlWkaiUyxV6tS9feMdUy4HrC4muADcc9IzGxTNSfMRUkH39g8BMyXR6PYOf1jOXiVEu7uINhMQhP8A1EBdFO9LjQ3oWIPsQSI0sWioyQg2N+ZjisOnb3P6wCbLSWykWoTrqxaxi2EmJKsilhL/AHlO3mQC0aTNJo4rDjY+piRrTuDoFe/lkGzNsf8AlyiQmojFVLBuT6wWQQk0r9cupinnEbnHOnAYlzmWF6itKQaViiA2ny6RnhWxgoPP1gaKseGL5CzBqU9b8+cEl4tmZ7/iPPy12jOSDv6QVKDv7xhoKaAx7qzFKSrc9XszPRukNf3xWXKB6qmerBTAvq14xXO3vFgk7RFTSxON7xWZSU5mYlNM3MtqdbOz3JJApYKklSQrKGTWw8vmYAnmI6G5wFWKr4WMxPiDn6ENypEtP/bL7kk+m311jhO0TvDv7w7NlWaIw2DKQVGbmYuMiGBIplKVgli1xpY2h3Cz5RdHeS5SFOD/AI1FhYVYtrqWrGAMQY6cR9NGY/ZpZtHop/YoTSkScTLWSzsqWyQ5qrNMBtoATHEf0wnAkpnAlBAUMi3D7MlQUehNo8/3r3Y8mjomtYt0pFc1y/4a3Xo009j5gWpCzlXU+NCwDVqHJa1S3lCGJ7KqkB1sK0ZQU4uSWLjS4EEw3E5iPgmLR/rMUPkYe/8AVOLZvtE4jYzFEehNYt80WyMXE7h1MkB9mPOo2hKXgwVeIX8vrWPQr43ONSQSd0Sya9U394ieOLsUSiHdjJRsBoBtGlm0i2R5/EcPIJ2cAhjRgNqVH5xEYIK+8EuaOC35EVjZmcQcv3UsDVICwktyChz9YIeIyi+bDgO3wTFBqi2YK0eNfawplTeGIs6XLNWj2OgqWHKBL4cACGKiNKv5aaER6HEnhxSMgxKCLhQlLD1sXSRVoRmKkkUmTH/5J53cEm3y50l8jgmKqXkug+htaC4KSiavKoiWAHcgl2IpTU70DRoGSFP/AJ5YSHLKCnNtMt9WG0N4LAGYSe/TlSTuVK6JoW2tziefBh5rGYdWZraO7j+IZw2EKUjOcgeupAL6PqY3p3Dwgp/yLVmBvKUG8iYQxEoNUgvajUpuA5+tI0vkvCnsz86GIpqXL0cn5Wheeljqb+UaRCWqm9bAWeAT8OFB8x6c/wBKRpZIKZ4ApUh4otQtaph0YZrqbyjqsGLAj5Gu1I1ugpniewbnFJ01zGj9iSD8PzgK5CS3vW8KyRChDJf84kMTcJSlOsSNLJEHiyEPqY5EjiZLqpFpYpEiRkAyBHUqJjsSAiz3iILvyiRIyQUKpEC+UdiRkCKpbWKFUSJCRY19o7l+vSJEgIGqa2kTvm0jkSNQTqVvpBUnlEiQMDpLRxCniRICIVmK99yjsSIQaplWihQIkSNEVKIpLXs46GJEhRBRjplP8i6UHiJYecWGOXlbM9RerNs/WJEihqsXXNfmbVinfBi6a75j8o7EjSClUTAXcF93rbmDHZU1zV2bk9ObRIkaNIti8QmoSliGBJLvQaMNawFSqi9hrEiQmhWaqttTEiRI6GD/2Q=="/>
          <p:cNvSpPr>
            <a:spLocks noChangeAspect="1" noChangeArrowheads="1"/>
          </p:cNvSpPr>
          <p:nvPr/>
        </p:nvSpPr>
        <p:spPr bwMode="auto">
          <a:xfrm>
            <a:off x="171511" y="-159243"/>
            <a:ext cx="336021" cy="335987"/>
          </a:xfrm>
          <a:prstGeom prst="rect">
            <a:avLst/>
          </a:prstGeom>
          <a:noFill/>
        </p:spPr>
        <p:txBody>
          <a:bodyPr vert="horz" wrap="square" lIns="100794" tIns="50397" rIns="100794" bIns="50397" numCol="1" anchor="t" anchorCtr="0" compatLnSpc="1">
            <a:prstTxWarp prst="textNoShape">
              <a:avLst/>
            </a:prstTxWarp>
          </a:bodyPr>
          <a:lstStyle/>
          <a:p>
            <a:endParaRPr lang="en-US" dirty="0"/>
          </a:p>
        </p:txBody>
      </p:sp>
      <p:sp>
        <p:nvSpPr>
          <p:cNvPr id="21508" name="AutoShape 4" descr="data:image/jpeg;base64,/9j/4AAQSkZJRgABAQAAAQABAAD/2wCEAAkGBhQSERUUExQWFBUWGBgaGBgYGRweGhcYFxoXGh0eGBocHSYeHRokHBgYHy8gIycpLSwsGB8xNTAqNSYrLCkBCQoKDgwOGg8PGiwkHCQsLCwsLCwsLCwsLCwsLCwsLCwsLCwsLCwsLCwsLCwsLCwsLCwsLCwsLCwsLCwsLCwsLP/AABEIALUBFwMBIgACEQEDEQH/xAAbAAACAwEBAQAAAAAAAAAAAAADBAACBQEGB//EAD4QAAECBAQDBgMHBAEDBQAAAAECEQADITEEEkFRBWFxBhMigZGhMrHwFEJSwdHh8QcVI3JiM0NjFhckU4L/xAAZAQEBAQEBAQAAAAAAAAAAAAABAAIDBAX/xAAiEQADAAMAAgMAAwEAAAAAAAAAARECEiExUQMTQWFxoSL/2gAMAwEAAhEDEQA/AKy0QyhEVlohiWiPo08xZKYMhMRKIKlEFIiUwUJiJTBAmKgQCLhMdSIIkRUjgTFgmLgQxJwSlBwGG5oPU0geUKUVaO5YKZTPy6+1PPpHShqEN1pFsUgIJiZYJliZYqQPLEywRoKrBrF0KHkYNigvliNF2iRUgeWI0XIjhENIGRFcsEIjhEVIE0VIgpEUMVIEUxQiDERRUNIXUmBqTB1QNQipCy0wBaYbWIAsRURRaYXWmHFpgCxDSE5iYVmph9YhWamITOmpjkGmJiQUT2/COEBbmYru0DVVM2rB+VXYx6fhmCkAUloUwfxvm6gK+EczztGXhcaiYpKkrzF/gWEqG9Fab2emkPmcGbMUWYgnchg9S7Eg60jw/JllkztikjcGFSioAAJYC2UM1IRxXBs6qIlgNVQBALdCD9XMK4niakzAnMAmqXsE6uwULBSEvoyoUxHaXMAlJKspBzZ+7At8XiZQejClq788cM/KNN4jSOAJdQWpKSLBJJPmKkD9dLRSdgJEukyYR/rUc3JTuGpuKRgjia3Za1ZXKXSXDMLBwNtAamsWkYwd4yASiwSsBVW/DZnfXUx61hn+s43H0baJWHCjmM0JFi17XZLAVGvpR7cPlSpilBlMHIZQq1wxZjbfyhbuEhYUpUtEoZSwWQ+UUoC7F3Y6l934OJywwk+AJPxUzLKnBrZNNnNtoz1+KPB5GGkzQ0pSgSWBVQeVA5bS/lWJPOaZkR48tCauGYOC4Y3eyaAPeM+fxRCD4UlBTlCXqagOopfYX1dmq4zv7ypLhCiBUNQDxXcahtDbQCNLDJg8kj0KseggIW6iQHKCAGWWqaF2A5U9FpGMEtarM5FkksBR0/C4oDHn1cUUAwYOA9HdmbQAfO8LKxpNM1DoOXLzjqvhMP5D2E3i0hgAjMXDlmYbFlXv6Ryb2gkJcIlC33g9X5uwav7x4wzH2EXGIahL7atF9K9l9h6qTxIronKlyEuABQm7Nam4NR5j4h3T+HMtdDmCnc62YAAeb7R54Y4UDWt7n847MxD0HoDfeD64x34bp7SEKAQHV4aOpQLgOKl3elPd3h3FcTDrSyCAHqS5b8FXKgaGos9Xp5nCTjLcgAkgjxD4QQQ4G7Ejzgi8cMoADKALlzUEMzWFza7+s/jV4W/s0k4uhCkpSWJclV6EAh7sT9PFxxKVV0KLahV/IiMQTiovm9dfoRVc4Dy6Q6GdjXxeP+6gI/2ZT9PEojzau0Iqx5Gjs1ya7/Cx8/ooJxB3tbrHZk5RFTTmbDYRtYQNjdkTwtLrQuVsWdBHVRB9zFp0oBilaFvoFDNdmyku9dHjz+cBNTpaFZ2IN36RnR3jGo3J2MSksXHUEN11jmJmhOVWcd2SxIAKh/8AnM9t2eMCbxGYtypRJpUlywoA5q3KFzMZyS53Ma0YbI3eJcSly1MmamaDshaSOSgdej+ULI41LILljsxr0Le1Pyjz02Y8UTLeN/WkulsehVxmU7ZvYtAsTxRCbHN0/W0YhDcvnApp5QalTSVxsPVPoXiHi0s6keRjHZxC6otUVN/7WhVlD66wOZGCqB5yLEjoYy0aRrzYkYisasfeMSCCelXjlKudqdLfODf3KYad4pv9j+sZyTzgqaR01Rz2YwJx1J84umedy0LRdKXhgUbGK58t6DrFvtikmhI6H9IUCYIlEMQUuqaSYul92iqUxdMqEqXMxtST7RdAUeUcBawi6V7wUCBL3qBF2psPnHcw6/lHQ0FEq/1+kVWthtHVqgJiCnULegpFiPWOBfKIV+UAhFLOrnb9oocWRzgeYxxQfSJIqF+3K39IF3hO8dSljZ4mtYeARJOh+usXM07vzipXFCt4hOlUVyP9fOJECIgK5dPrygU9NIvMBG4gJeIQaJOptHSWjpBMVWIWQFSawNUFXAFRCUMBWIPA1nzgEXKYBMhhcLrEZZoWmCJHVRIBPR5B/MFQkC/17xRBa/v/ADBUq5D684NmYgRBT9PBCkGx9YCDy+UXSvkPaKkXCDuPryi6B9fzETO5CLpmjaLYAsuXsquxixQTsI4hYP3YKJiRo311g2KFBIO4MX7ilh5fzBULSdPaLoMs3U3rBuygAS9sw8n/ADgQCjQDzI/WG1hD0WD6/pFGG46En9IdiguJJ1U3SCJbn5xaaAOfQxRKh/Ji2oFn5D0hedO0D+kGURt6GKZhzgTEAMUvanSLCco6eogub6YR3ON/YRrZegK30EdMsbNEzc46XG3qIKJXInY+kRIGifUR3OYleUVGEyAae8cMkPHCo7RUq6e8VKEVJ5+sAMgvaD53q4A6xQ9IVkBQyvr94XmSDoPlByW2EUKotiFFy1bQFSS9oe7zp5QMqh3KCakEafOKKkkw4VCAzVjR/M6+kGxqCisOYCuR9PDajC64NhFJkuOQRY3iRmmoOT8MpJDTJZcOHzMoPR3FDR/OFOIy56Q4mSk3oHc+ZQ3K8Z0zGyFp/wC8VABnyFKlB/iTRk2DDTqwXX4g400SkD1F/MRw3y/WdIja4dxCbXvKuKWcHZ9oucbME3LnSUFTEsWIF2cBVOgjGkqnJY1b4ajVvbQbw/hMKqvelSX+HIEr6v4h6VMW2SCI1ZvGgkgAEgFiXLmpYhJDs1WPtaOp46FPlTMJGyacqiAYfs9OTQBRFBYpLGviHdlxUGxEPyezqleAYUFRACVJUoF9SaIA6tpB90/S+tHcHxdKkupeRVRldTJqWcmgDaw5h15llALkJUosknKzHxMKOCa8hvGvxHsHKw2G7xc3DIKviM7Ooo5SygjOrokPq8eB4jkTNUiXNWqxBUACoZQ3wlQGpqaasaQ4/NsuE/jnk9P/AHOWClKpqXUHFKAuzE/iZy3yMP5HBBmITtQk01aw/aPnkuWh6lwzkEvWljpvDk3iy5iaTSGT4gaDM7WrT3je5jVHspQSS3fAEX8LkUBsPKvtHVA7j0O77+UeMk4xSZils5I2uzVq5jRk9ospZQDhnZWh/bT1h3DU3kpW9SPNgPr6pBiqp8EsPuTTp4vnyjzmO7QZRmMpRJahVRr3DkG0L4ftOpZS0sd2/iGVy9S4N7m3KDe9HU9SJtAGlvqf2zMb/KBTJZVVwPP94zJnaMmRkCMpdzlNRu5GhYUNaDnGZge000LGyal9Q5oQKGpv+kSzLU3lBlZSsA3rtbpDEoJfxKF6sbB+sZg7ZTAouEqJU9UsA33QEkEJ5AjSKYrjmYOqXLNb5DmsXAUaBqM8X2lqb0pUsu6yA3hyhPkS6rXtbnC4xaWPiJ2pp0b5RgI7REpcyUBiw1p5vYBr6nrEmcazDKAE7lwNX2YCtXpeLdDDaXjUVeYaUsL39I6FpNRMo+orXcCnpGArj+bwqSnKCSBldnuACpiDS7m1YWTxJWdWXuyL1SAGJDM45W0aHdBqepUoAf8AUtzT0gaJwV8JJq/zjDlcWqHEog/+NJaz0pSukFPEsqmHdkAlIWEsGLupSA5ep50HQH2ItTflMo1mEE0cjeg/TzhniUhPezEy8wZRAzULaVUWLhi76vTTxR4rMCgsKYht65Wu5f8AmHMd2mM0qXkGZaAhTOPwGgckMpAq5o+9MvJ3hpJTp6DiMpAmFEtSlZQgKIILqyjMxBNMztCqk/7a6bO+lbH0MYGD4iJaVOpSFKL1SCN6nOC19NOdOzePlqAO13LW2jW0B4o3EzpbWUSHBZQY7fdcc6+kBnTgR8JZ/P1eMefxpwfCC+VibWrrWtukCmcbWKBOZTabVenKkW4w1PtJb4T5n8zA1LSdFHzjNncYUUuWSTs7bs1oXHFVK+8kc2uWi2KGtMUlvhL9YBNmMAXJGjElv3jKXjJlXIY2I09vnAJmOWAK++n6wbFDRUQTYubu/vEjKm8QWGqa61iRbGoNjCANStz4gCPWj+cNBAAAzJS+pYk+YPyhaViZbqOVPhDuEpLvFTwzEK8fdTKgKT4CygoUIpZqva0ea00anD+1CkrTLOUpc/F/rSulY9ZgO0kooUvvShacplhgUkhQNSKks5sLb0jwZxyFy0hKR3pood2gACjEEBy/SGJAVJX4lkApdQFA+jM3OM5NeBTPoeL/AKkTMRLyqlYcoJBYmaCNQCEqBeL/APuWsTEonmShIyuAJgVk2GYkAkA32jweG40kqCkgEg3UmlN2JcRvS+2qlhlyELDoUT3QB8JJykpINavqQ0Zca6jSyZsdoO3EuesCUcOJYSWMw5llQJdgU5QmjXe52jz+I4ZPnJVPBkiSjN4wqWwyuNBQpfTcG5gvE+2ffKfuxh0MBlTKSlKgLjMzs/iZ9ItgO36cGXEtCnSQpLHxBRoVePKSGowFCfKxSx8Bk75KYDsipSyru5E9KQTMyTEHKGdyymAo9TvaNbCcJwktL5paXFXXJUA+b8T7uOo2IgaP6gYWUEk4IkqSz98sZg4clNnJ/lo8V2h42J8+YtCUoQshkBgEpFgWuWudTWN1v9DiPV4vsnhVoUqXiCmmZXiQoACn3agP16WgY/p+AjNLmpmoRnzEoJJZI8JyZqpoW5x5zsz2pxOEC1SZwlqVlcMCFZdwXHoxvG5iP6kTxMWpExUtMxZXlQUgOpVATlSSyWTmNWSIW34pf8h//ReLUVFEsLIAFErdNVfiQBdJsdtIy8R2SxoGVUtJyAJORSVMQPvAVepNd4BjO168VkTOmrWUhQBmKLJzICXcNqkFmYkkWpHeF4FcmalWaepJIICZipPeJSRRJFbgeIWYRlOOBwB/ZpkuUqbmDFWWvxgkAh06A5ksdX5QNfDZspphAOcBiUqCbl0/CC4a3zBjbk4OWVpnTJJnqE6W6TNzFaGWVhSyVH4ky6VJDjchzi3bBeZUtfDcKCr4nQpMwpP/ACEwK0vSNLKi8UeYxyCRkExIUkhygvmDCgA0FOb35D4bxlUtXhUsKAIzBwRShodyAeQ0vGvh+1eHSShGBwqCoEEEzrEihImkGoHpHpOB9o8CshOJTgZQYjKiTNzFqJSZitKuR0reLbkCHik4/vaTGJLl3J8QdgcxIaosBRqwANmyVJL0AYcuevTrHosVxPC5nOFlp/CAggjz+1Mwe7QpiZuFXmUp0qUoVCwCMxcqNVhgKMK2YGsWw6mSSgoGVacxcKzhgGDhiMxVtUN+QjM8Dugp/CLuAwezB26t5w3OwWHyqEsznuCooI3rQE+ohnB4SQlwqWpactCpaEqCiXcpTLIUNMqiYdl7CHJXCpipJUmVmcPm76WzA08ILt6c9ozZipiRlYAjR9dud49MrjKgAmUmTLQB8PdoUauSyglBvQW3J0hCSs4qYlEzupZ8TrUkJDWY1c1YA6DeDZFF+GWqc5S4SGANVKINEljmIZzcBrkUAcH4jkXNGRIlslNC5AJF1Eu9bM2lo28HMwkmWtM7DnFz0pAQp0olvYDRZCRcvXQC8YnHeFTpqkqk4cgJTlPcpzJJzE+GqiPCUi5qCdWDsqULHg8wFLIOdlE1GQ6DKXrcUMC+wr7wSx8WxID8yTRuhjnBuGLCkjESFyUpK1zZi0LYpISlICEpeiurlYs1fQTeM8PShjhCtWUh5kyiSHAyJTZD1YlxSMvOMVieWy5UBTpUCT96qa5a7WNHtWOSMQHbXW9Rc18oSTiwE5EkZi9QPidqcvTUx6LE4/h6ZKAmXO78Sx3isyEI71hmysgkpBzXbTrGmwh5nH4pIOpq7P8AzHJnEaEkEF2I2609o0eGTJAcz0zVgtlCO7fM51WlVG6ecWSrDiYBMKgi+Vkq6A0pfT2vC8kh1F+HcOmz37lJVlGYszpDtmIdwHIrzEUxOBNBmKnDglhSlcoJJ3fbSNDEdoUjOAkpRZCkEpWnRnqGO3k8edxfEyoqAPhLfEBmparO8CyoxIPipJlhJJT4khSQ7nKbGm9aXpUCJGcVUbmfyiRBDUm8WKiElKaOcwAD9QGTQ63rV40MN2mnJ8cxQnJCAhKVrJSAkAJACWsBvGng+2ScPhhIlSZaHzd6soSsz0moC86DRNmBbkI8+jFyc6iEtm5fDV/C7ts4EZv6IwiSFzVzBJygJCylC8oSEsT8TkuAaCrmHuLcbVOKimV3aVKUQkVyJKqJchzRrxly5soLBU6gC5BdjuCQx84JMVLV95QZ7E+ln9Yy3fJDPCUygUidKms0wqVKV4iW8FFnLcMQAKVcmy6uKTQFITLX4mPjckZXqDTQkVgmFlySGJmW0WXL8iCB7RxM6WAwUoUDZhXdip4qTDYeblSgLn92ACpmPhKhUPZiOTQ5O4Licwmyypkue8l5XFACE5SKsqwqHEZUvh3fKB72WkbTCqtWowJck6bwWXOOHJw/2nMkZioArEtKqA0KAX8OzUG0H9FGOYxAUZ2dU1UwNVZZxQEqCgVKSwAdxVr2jLRwsFWZZLNVI9qv001h/E4RIlAolrKlBIUqYXCyMpOUg0BLluQrGWcJNbLlbm/OzvaL+mZYwFywcuZSXZiwOZ9LgU/KBypYUsJRmJWwGbKBbWwA5kwinhE0kOGrdwWr184eCVOAoBLgg0dg+pBHtGvH6HBxfB1D/tqZmoksSNX18obwEiZLlT88lakZUJJU4GXMCkb0KE2LX3jb4f8A1IxeEwyJMmZJOQqAE2WSoAkkOsrYirANQMNIR41/UPG4tCZc+YiXlUFDIAl6EVYlxV2tYweTpJ+ieB4lKko/xmZLKlEkoPiQBTwrJv4SbAhh4q0aw4TiJqEoRiVzCqndy5IzEqIzKOSxJILlqXNYzuJykzVA5iNxlpTz1/Mwzwzik6RnIVLmOMqULRmSUkgkF7D1Yhw14G/RLJGor+mM5JUUyygGgE6bKcFYKQXlqAcKIUANg4Lxm8S7MnC4hEzFoV3RmOpMpSCSKFWQghqZhVma8IjAyyn4UpLVCdT59TEkcPlpykAOkuCwL2uCCDbURbfyZqD8Rx0nNNKU5kl8pXRQSpRAzBNM2VrUe0EwQwpWkqUkhlulYUQ4C8qS2SvwVBYEHQ04koCSChKiS+ZWbMOQYhLU1STzgXdS84W1QXFSA46dIFlEWyJxGaJcwoIQmxGRQKSJmUjdIy5gCHLVrAzxVKJgNCDQpJUya/dOZzQNXc9Y01cTCviQlR3P6tvGHj8F3kzMGSkkEgaAXalzAsrxlsOT+0ssrSv7NLSkElSAucQsUZyZpUlqsxF6vAx2jlrUD3KQp9FTAASWAfPt8oR4phf/AKkFtnet94FwzhjE946QwZq86+saiapU0sVxjLVKgoOKEX3qCC16iCrmLI73/EAZgT3edRUxS7pTmEzu/wDk9TR7w0jEoEkSgmWAAxV3QzqLkgld3DsNANNYAmSnJl7wkbW326xhRLhbIKsSzhlzu6IX3zBYUooqgqCcqlEhVjmdmG5jzcvEqWVBwfvbci+9/ePTpmJAZgoc3O3OAlEplDu0+K9w7WsYll7QvJMrLw5w0qWrLLKjLz5s8p2WAPhCio0UwBD0JahbC79Kz4loTvQ1+jGqrBytAUjYE/m/0YUVwaU5Lno8bWSBtCUuinM1DOworW+jfxDX9mUQHL6uNQ1PrnHFcElt8Svb9IbQpgAFFgGHlA8vQVGbPlSytpaiqiR4rlTVsGAzWFaEQuvh5TcHyjWLXc1L0cVgUzEFI+IxbMaZU9CZS8oZbAeIKoXreJDycU+tYkN9jUPJmfTxdMznAmVqHgyJwF0fOObRzLCdz94umfz94sidLOjfXKDhUq7j3f0vGAAIxA3HqIOnFHd/Q3giVS2enmDB8GmXMmBAUgKL/ErKPCCak8gw8hAQuMaoOH5G3oYoMQkl2SSSS9HJNSSdTzgpxUncH1g0pchQfOgVZiFvu/wkNX2MULpMLMKnCWZAzMFNlAo4D3rpXyeNLH8BZTKn4cEXBmPby6Qh3eHf4kHoiYd//H9PFJ2LQgPLSpaqhkhSdbkqAob6x0xi/B6BwuLQl0HIShRSS6WLG6VOHB3iScHKMqZMWA58Iq4SVaulTkhlUY25w3hcYgJCxmlqdmyqKgCC5OV2TpW77RnYYpUpYMkoSTQvVVT8VQA3UgPGb2mkJ4bhqMRNQgTkSUKIQpa1FkNcqLDyFNK1g+F4JhTjJkh5ipUtSkpmJUlWfLm8RZOUJLOGLVAfWPovazjeFkqkIwAkBATMz5cPLUx/xhDqXLJds2vWPMY3tPNWCggKQsFK0pkSk5nDCyAXfV6R2b5xmuJ9MM8MxC1hQlzFITRSip6ClszNqwH7pYvEso+AhSbXbze97x6zGdjZ4SZSp2FwyKKMuZiJIUC1CbkB6UNYyJnY9Mqck9/InJMtTCTiEr/y5VZO8ZIKZZOV9G+9GEn5Zpx+BPBY8T1AFCZebMQlIVQJbVRJrXXSNAYARsolKkyfs86Xw7v0MSDLUtZEwDIVKSQjMQUsXL0tHnVY2fLm0lCbnDgBCVIAUWoEkZSLMTT3geDy6jDw/kZPDxHP7eIDxDivdhIEtZWEusFqEvQeGhAYEOa+gRl8fWbyiBudPYRjTOUy8WjTVw4RU8PG8Z8jFTpqkqQFJFmIYE13oQ9y8MT8JiFyiFpZT7CoFLgkfwItci1Yz/bk7mO/2xO6n8v0gWFTMlolomAoU1lJNQ5F6DSGV4pNKtTTfWMNtOFqxdWAALOYn9tB1MaWDm4fuJhVOmIxBSsJaUkgXCcqwQpKiGctSMziPE50tQEnFGYBl8ZlS0iqQTfxOFOm1WeFbP8ATSwU6zq+GMWLgi4IqPKBnADcwpLnYoZsuILOS5SKk1NSCbneNTg+Nk5ZhxK1mZlHdsl0KV4nKwCCKhIDb1jTTX6Wq/GJKwA3+UU+xprV2vakbXZzjOEw08KnSlT5YSoBAbwksyhmUHYZqHcG4jNT2jxBV/1koBdyJMonVqZA+muutjd9ksV7FFYEc/QV+qxReCSASSwGpYD3Ij1HZ3tkiSmarFf/ACV92nuUlISkLdRUCUZWFRVj0GuL2m7UIxLFODlSFC5TMWQsM1UqDPaor1o2lRaXsyVSJf4vb94XxOHS1Fj0McWBdm6FoEmRLAYywTuVKf2UB7RpQuA5UtNQVCwr+UcjipSNEgfXMmOxqoeG/wByQCSggByXbTWKy8dLJUA3hvQMIw8Pxub8IV4SMpSSWILP/IrU7mPX8K4ripCQmTM7tNTlSt0+IuXSpBBr1Zy1zHLJNLx/otYAEYdLgKZBLHxJIoqyrfDq7dI2JvZOak5QjvBVlSmmAtqMptbaMzEqmzVlcwoJNzQfJPy8mrC85RljMUJfktT/ACjEc6DWNNrE8PRJQROSuURTxIUlRflyeKcC4VJxGJly+9MtJLKKqZkipIzEgEhwAdWpFOC9rZxBCZsxNGKVKzpI18Kg1+X7lkzWmLWuTJm53dKsyQDQgoEtspBe1KmNLNpQJiL9ppc3DT/syZyFoSTkUMhAQs50lbChIVW/oBGFgOOzAtC0rTQvXKQCHukiu9AbiDca4cgTFTWSgeEIlpKjloAaqckXNbPEwvA5cxCFpSMvio6nJ51G2lK1je2MNPJeSmF7Q+EZ0MdS4HtWNvh6FzpZmS0LUkHKSEkgEB2JA2rGb/YUBebKWdyMmYEvvnfyeNzhnFJWHQUmWtRI8SxMmy1KO6wmYqX6J0jL0a4c5izORjUqWUAuQCTyYt84YmqDmjQXhHaCXLSRKkS1IJJPeBM1TkAFlmWlVtzAeM8UTMWZiJaZTgeBNEuKOHJNdo5tQy8fRUqEcSoaGPP47ib2ofXYfrCcrGKJZ2JfVi2tTSBYtlqerxEwTHzHO7AuSTckVNbk+phc4JH4U+m38D0jAxMxYZyBsyrftSCcL4gorKcxI0J1PL63jSWU8jGbhwiXByhxY6hg1+lIuJX15v8AOsZmK4iZZYq9oYE5Rsq16WP6xd9hGaAnKAbOoDkYqrxApPiBBoenWEftChdQ9o79oXvTysaXakD4UZpScWpMkyAlBllQWzOXAIZ3dqmmsM8V45NnJlhSZae7SU5kSwlS3aqyKE00Aud48v8AaCiYQ5+e3K8OSZynBbMKFjRwDZwH5UhxbXaad8DSZpBve9BU+kaGB4DMxKVTQlCZcsMqYpwkUA5kqNLA1Is4jMXiS9JQAcuCsqYeFstElwyqkl81gzn0XF+3MzEYP7OUCWoLSpK5bAAJDZchFA5d38o3i1tchS/kw5+DCSzJIGqQ224f1EXw3CFzQ8uTMWBQlKCoA30HSM5c2YSTnW5NnDAVoBYAxu4LtrMlYFWFTmQozCc9Cky1JZaVJBGYn5GNZa3jKCuN4aqXLZaFoJ0Ugp+Y/OPLYks/iFTcnUGr7Rpy+IkoIKEKJU71Ztso1et9BzfNx+DMw6J6BvatfSJap+TTagpKkqUoJStBVRjmtazA7R6yStOElBWIkypyz8KjmUh3+FYCkgOHIJCrENrHklcIUGarF7V+cdmcNUr+P3jb1YJo9NiONycSVJlYaTJDE95/kcBKXLJz5QWBuC52sEMVhZaApC5is6Qad0a7Vdg4Y+0ZcnCKQbZkkVChSj7Kd+cVGEIJ8Thrc+dYODUa0jCy5ikJRPlOujLdBJ6kZRXdUE4hwFctJWTLKQCS0yW/knNmPpGfg0y0v3iM7gpqHCQWqgBSWWGuSRU0heZwyQ7pmLQf+SKDplUTFEUQpNxZ0AP5V/SJBjw1Ok2X55w/V0NEjXCgjKWpLsWjUX2mVlASkAsxOvUM3PSFF4A5hWnJ6RZXCimhzAk0U1xV6XNj6GJvF+R/ovguLq7wFZLOH1fyePQ8TmhSHBUB6fVHjzcrhpV4UrJNGGW97H0pzh3EYaYpADKVZ+oFHjnksbwU+A8NPyKBegrWtfraNid2qlhPhBJ1LAB+Qq8YP2KYVAGWQCwYDbnvSJicCQEs7ncENTQttFMf0k2i/EeMmaSQcoegPpBOBcTVLWLlO2nmNYysRh1ILXG4qPI7Q5wjhq5hJRQAOotS7C1b0jbxWplWnop3FZhLg0NA1g/8XgGPnzCllH4WA3JAAUfreAS5ayaFrfMfmYHicYorINyW5PY+lo4Y/Gb1D4LjHchu6Tu5Bc8wbwzK47KmA5k5VDRLsetaW0jMxy3YbU5HT8j6wvhQkB7ManQ+XSNPBNA0H4hhwA6HI1FWS769C8JJQygFgpSddA9jQEn5w/KxpUC7sbNtAJCFnMAopBTs9i4HIR0xTS6ELIlnJVlN8J1bk9v1gSUpQQQTnBsC1PTZ4bThyjJYgO9vYa1gQwYJKqEuenl7xzXkliUxmMBU4vvqLOOo/OCzMQoIGUEA1JbcOHO7VgM1pdMgzWrUEFmFNvq8VlTgQXNBp5N9CNLFTgwrJxDg6lw9Hp1jZ4dJIBUouVEOl6AFtPPeFpcoS0szE1NeZ5aAxSXjKkOCT+7+f6+vPLvgoM4hYLgOGvfk4fesJfbSl8oI38VWHM9Y5jp4JvmF21freF1zwoEAeVaH+Y1jiDN7C8Sw62HeKST+IkD1tGdi8YrOQkul7ubV99YVTiEpAISEswdg51+YaJ9qQGd2B0AAIa7RawmXmcQUClLljvFftWUNUu3WsDmT0qVRxW6hvs2sVnK8aahnoYtV6MhJ+LUnd9vr5xZGLWpIL6/V+kNTlIqPhIl5ebkv+XvC5SAoeJwzDk/7xcng08YHw6y5z5iAH6nlWkaiUyxV6tS9feMdUy4HrC4muADcc9IzGxTNSfMRUkH39g8BMyXR6PYOf1jOXiVEu7uINhMQhP8A1EBdFO9LjQ3oWIPsQSI0sWioyQg2N+ZjisOnb3P6wCbLSWykWoTrqxaxi2EmJKsilhL/AHlO3mQC0aTNJo4rDjY+piRrTuDoFe/lkGzNsf8AlyiQmojFVLBuT6wWQQk0r9cupinnEbnHOnAYlzmWF6itKQaViiA2ny6RnhWxgoPP1gaKseGL5CzBqU9b8+cEl4tmZ7/iPPy12jOSDv6QVKDv7xhoKaAx7qzFKSrc9XszPRukNf3xWXKB6qmerBTAvq14xXO3vFgk7RFTSxON7xWZSU5mYlNM3MtqdbOz3JJApYKklSQrKGTWw8vmYAnmI6G5wFWKr4WMxPiDn6ENypEtP/bL7kk+m311jhO0TvDv7w7NlWaIw2DKQVGbmYuMiGBIplKVgli1xpY2h3Cz5RdHeS5SFOD/AI1FhYVYtrqWrGAMQY6cR9NGY/ZpZtHop/YoTSkScTLWSzsqWyQ5qrNMBtoATHEf0wnAkpnAlBAUMi3D7MlQUehNo8/3r3Y8mjomtYt0pFc1y/4a3Xo009j5gWpCzlXU+NCwDVqHJa1S3lCGJ7KqkB1sK0ZQU4uSWLjS4EEw3E5iPgmLR/rMUPkYe/8AVOLZvtE4jYzFEehNYt80WyMXE7h1MkB9mPOo2hKXgwVeIX8vrWPQr43ONSQSd0Sya9U394ieOLsUSiHdjJRsBoBtGlm0i2R5/EcPIJ2cAhjRgNqVH5xEYIK+8EuaOC35EVjZmcQcv3UsDVICwktyChz9YIeIyi+bDgO3wTFBqi2YK0eNfawplTeGIs6XLNWj2OgqWHKBL4cACGKiNKv5aaER6HEnhxSMgxKCLhQlLD1sXSRVoRmKkkUmTH/5J53cEm3y50l8jgmKqXkug+htaC4KSiavKoiWAHcgl2IpTU70DRoGSFP/AJ5YSHLKCnNtMt9WG0N4LAGYSe/TlSTuVK6JoW2tziefBh5rGYdWZraO7j+IZw2EKUjOcgeupAL6PqY3p3Dwgp/yLVmBvKUG8iYQxEoNUgvajUpuA5+tI0vkvCnsz86GIpqXL0cn5Wheeljqb+UaRCWqm9bAWeAT8OFB8x6c/wBKRpZIKZ4ApUh4otQtaph0YZrqbyjqsGLAj5Gu1I1ugpniewbnFJ01zGj9iSD8PzgK5CS3vW8KyRChDJf84kMTcJSlOsSNLJEHiyEPqY5EjiZLqpFpYpEiRkAyBHUqJjsSAiz3iILvyiRIyQUKpEC+UdiRkCKpbWKFUSJCRY19o7l+vSJEgIGqa2kTvm0jkSNQTqVvpBUnlEiQMDpLRxCniRICIVmK99yjsSIQaplWihQIkSNEVKIpLXs46GJEhRBRjplP8i6UHiJYecWGOXlbM9RerNs/WJEihqsXXNfmbVinfBi6a75j8o7EjSClUTAXcF93rbmDHZU1zV2bk9ObRIkaNIti8QmoSliGBJLvQaMNawFSqi9hrEiQmhWaqttTEiRI6GD/2Q=="/>
          <p:cNvSpPr>
            <a:spLocks noChangeAspect="1" noChangeArrowheads="1"/>
          </p:cNvSpPr>
          <p:nvPr/>
        </p:nvSpPr>
        <p:spPr bwMode="auto">
          <a:xfrm>
            <a:off x="171511" y="-159243"/>
            <a:ext cx="336021" cy="335987"/>
          </a:xfrm>
          <a:prstGeom prst="rect">
            <a:avLst/>
          </a:prstGeom>
          <a:noFill/>
        </p:spPr>
        <p:txBody>
          <a:bodyPr vert="horz" wrap="square" lIns="100794" tIns="50397" rIns="100794" bIns="50397" numCol="1" anchor="t" anchorCtr="0" compatLnSpc="1">
            <a:prstTxWarp prst="textNoShape">
              <a:avLst/>
            </a:prstTxWarp>
          </a:bodyPr>
          <a:lstStyle/>
          <a:p>
            <a:endParaRPr lang="en-US" dirty="0"/>
          </a:p>
        </p:txBody>
      </p:sp>
      <p:pic>
        <p:nvPicPr>
          <p:cNvPr id="21510" name="Picture 6" descr="http://www.lssins.com/wp-content/uploads/2011/10/Cache-Valley.jpg"/>
          <p:cNvPicPr>
            <a:picLocks noChangeAspect="1" noChangeArrowheads="1"/>
          </p:cNvPicPr>
          <p:nvPr/>
        </p:nvPicPr>
        <p:blipFill>
          <a:blip r:embed="rId2" cstate="print"/>
          <a:srcRect r="25714"/>
          <a:stretch>
            <a:fillRect/>
          </a:stretch>
        </p:blipFill>
        <p:spPr bwMode="auto">
          <a:xfrm rot="20893624">
            <a:off x="5781800" y="2789480"/>
            <a:ext cx="3820517" cy="343516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63706208"/>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021" y="755967"/>
            <a:ext cx="2940182" cy="1931917"/>
          </a:xfrm>
          <a:solidFill>
            <a:schemeClr val="accent3"/>
          </a:solidFill>
        </p:spPr>
        <p:txBody>
          <a:bodyPr/>
          <a:lstStyle/>
          <a:p>
            <a:r>
              <a:rPr lang="en-US" sz="3100" b="0" dirty="0">
                <a:solidFill>
                  <a:schemeClr val="tx1"/>
                </a:solidFill>
              </a:rPr>
              <a:t>Youth Perspectives</a:t>
            </a:r>
            <a:r>
              <a:rPr lang="en-US" sz="2600" b="0" dirty="0">
                <a:solidFill>
                  <a:schemeClr val="tx1"/>
                </a:solidFill>
              </a:rPr>
              <a:t>:</a:t>
            </a:r>
            <a:r>
              <a:rPr lang="en-US" b="0" dirty="0">
                <a:solidFill>
                  <a:schemeClr val="tx1"/>
                </a:solidFill>
              </a:rPr>
              <a:t/>
            </a:r>
            <a:br>
              <a:rPr lang="en-US" b="0" dirty="0">
                <a:solidFill>
                  <a:schemeClr val="tx1"/>
                </a:solidFill>
              </a:rPr>
            </a:br>
            <a:r>
              <a:rPr lang="en-US" sz="1800" b="0" dirty="0">
                <a:solidFill>
                  <a:schemeClr val="tx1"/>
                </a:solidFill>
              </a:rPr>
              <a:t>Mountain Crest High School students</a:t>
            </a:r>
          </a:p>
        </p:txBody>
      </p:sp>
      <p:sp>
        <p:nvSpPr>
          <p:cNvPr id="3" name="Text Placeholder 2"/>
          <p:cNvSpPr>
            <a:spLocks noGrp="1"/>
          </p:cNvSpPr>
          <p:nvPr>
            <p:ph type="body" idx="2"/>
          </p:nvPr>
        </p:nvSpPr>
        <p:spPr>
          <a:xfrm>
            <a:off x="420026" y="2939875"/>
            <a:ext cx="2604161" cy="4283816"/>
          </a:xfrm>
          <a:ln>
            <a:solidFill>
              <a:schemeClr val="tx1"/>
            </a:solidFill>
          </a:ln>
        </p:spPr>
        <p:txBody>
          <a:bodyPr>
            <a:normAutofit lnSpcReduction="10000"/>
          </a:bodyPr>
          <a:lstStyle/>
          <a:p>
            <a:r>
              <a:rPr lang="en-US" sz="1900" dirty="0">
                <a:solidFill>
                  <a:schemeClr val="tx1"/>
                </a:solidFill>
              </a:rPr>
              <a:t>In 2012 the collection was enhanced by adding youth perspectives to the collection. </a:t>
            </a:r>
          </a:p>
          <a:p>
            <a:r>
              <a:rPr lang="en-US" sz="1900" dirty="0">
                <a:solidFill>
                  <a:schemeClr val="tx1"/>
                </a:solidFill>
              </a:rPr>
              <a:t>•1 Focus group interview with nine students</a:t>
            </a:r>
          </a:p>
          <a:p>
            <a:r>
              <a:rPr lang="en-US" sz="1900" dirty="0">
                <a:solidFill>
                  <a:schemeClr val="tx1"/>
                </a:solidFill>
              </a:rPr>
              <a:t>•7 individual interviews conducted by Randy Williams (5), Eduardo Ortiz (1) and Maria Luisa Spicer-Escalante (1)</a:t>
            </a:r>
          </a:p>
          <a:p>
            <a:endParaRPr lang="en-US" dirty="0" smtClean="0">
              <a:solidFill>
                <a:schemeClr val="tx1"/>
              </a:solidFill>
            </a:endParaRPr>
          </a:p>
          <a:p>
            <a:endParaRPr lang="en-US" dirty="0">
              <a:solidFill>
                <a:schemeClr val="tx1"/>
              </a:solidFill>
            </a:endParaRPr>
          </a:p>
        </p:txBody>
      </p:sp>
      <p:pic>
        <p:nvPicPr>
          <p:cNvPr id="2051" name="Picture 3" descr="C:\Documents and Settings\Staff\Desktop\LVP Mountain Crest Images\_MG_0283.jpg"/>
          <p:cNvPicPr>
            <a:picLocks noChangeAspect="1" noChangeArrowheads="1"/>
          </p:cNvPicPr>
          <p:nvPr/>
        </p:nvPicPr>
        <p:blipFill>
          <a:blip r:embed="rId2" cstate="print"/>
          <a:srcRect l="14743" t="22224"/>
          <a:stretch>
            <a:fillRect/>
          </a:stretch>
        </p:blipFill>
        <p:spPr bwMode="auto">
          <a:xfrm>
            <a:off x="3360208" y="755967"/>
            <a:ext cx="6298739" cy="3830586"/>
          </a:xfrm>
          <a:prstGeom prst="rect">
            <a:avLst/>
          </a:prstGeom>
          <a:ln>
            <a:noFill/>
          </a:ln>
          <a:effectLst>
            <a:outerShdw blurRad="292100" dist="139700" dir="2700000" algn="tl" rotWithShape="0">
              <a:srgbClr val="333333">
                <a:alpha val="65000"/>
              </a:srgbClr>
            </a:outerShdw>
          </a:effectLst>
        </p:spPr>
      </p:pic>
      <p:pic>
        <p:nvPicPr>
          <p:cNvPr id="2052" name="Picture 4" descr="C:\Documents and Settings\Staff\Desktop\LVP Mountain Crest Images\_MG_0314.jpg"/>
          <p:cNvPicPr>
            <a:picLocks noChangeAspect="1" noChangeArrowheads="1"/>
          </p:cNvPicPr>
          <p:nvPr/>
        </p:nvPicPr>
        <p:blipFill>
          <a:blip r:embed="rId3" cstate="print"/>
          <a:srcRect/>
          <a:stretch>
            <a:fillRect/>
          </a:stretch>
        </p:blipFill>
        <p:spPr bwMode="auto">
          <a:xfrm>
            <a:off x="6090390" y="4787794"/>
            <a:ext cx="3528545" cy="2351899"/>
          </a:xfrm>
          <a:prstGeom prst="rect">
            <a:avLst/>
          </a:prstGeom>
          <a:ln>
            <a:noFill/>
          </a:ln>
          <a:effectLst>
            <a:outerShdw blurRad="292100" dist="139700" dir="2700000" algn="tl" rotWithShape="0">
              <a:srgbClr val="333333">
                <a:alpha val="65000"/>
              </a:srgbClr>
            </a:outerShdw>
          </a:effectLst>
        </p:spPr>
      </p:pic>
      <p:pic>
        <p:nvPicPr>
          <p:cNvPr id="2054" name="Picture 6" descr="C:\Documents and Settings\Staff\Desktop\LVP Mountain Crest Images\_MG_0235.jpg"/>
          <p:cNvPicPr>
            <a:picLocks noChangeAspect="1" noChangeArrowheads="1"/>
          </p:cNvPicPr>
          <p:nvPr/>
        </p:nvPicPr>
        <p:blipFill>
          <a:blip r:embed="rId4" cstate="print"/>
          <a:srcRect l="33323" r="9226" b="26"/>
          <a:stretch>
            <a:fillRect/>
          </a:stretch>
        </p:blipFill>
        <p:spPr bwMode="auto">
          <a:xfrm>
            <a:off x="3360208" y="4703798"/>
            <a:ext cx="2100130" cy="24358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64144059"/>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32" y="335986"/>
            <a:ext cx="9072561" cy="929251"/>
          </a:xfrm>
          <a:solidFill>
            <a:schemeClr val="accent3"/>
          </a:solidFill>
        </p:spPr>
        <p:txBody>
          <a:bodyPr>
            <a:noAutofit/>
          </a:bodyPr>
          <a:lstStyle/>
          <a:p>
            <a:r>
              <a:rPr lang="en-US" sz="4000" dirty="0">
                <a:solidFill>
                  <a:sysClr val="windowText" lastClr="000000"/>
                </a:solidFill>
              </a:rPr>
              <a:t>Latino Demographics in Cache Valley</a:t>
            </a:r>
          </a:p>
        </p:txBody>
      </p:sp>
      <p:sp>
        <p:nvSpPr>
          <p:cNvPr id="3" name="Content Placeholder 2"/>
          <p:cNvSpPr>
            <a:spLocks noGrp="1"/>
          </p:cNvSpPr>
          <p:nvPr>
            <p:ph sz="quarter" idx="1"/>
          </p:nvPr>
        </p:nvSpPr>
        <p:spPr>
          <a:xfrm>
            <a:off x="392112" y="2255837"/>
            <a:ext cx="9372599" cy="4648201"/>
          </a:xfrm>
          <a:ln>
            <a:solidFill>
              <a:schemeClr val="tx1"/>
            </a:solidFill>
          </a:ln>
        </p:spPr>
        <p:txBody>
          <a:bodyPr/>
          <a:lstStyle/>
          <a:p>
            <a:r>
              <a:rPr lang="en-US" b="1" dirty="0"/>
              <a:t>Census </a:t>
            </a:r>
            <a:r>
              <a:rPr lang="en-US" b="1" dirty="0" smtClean="0"/>
              <a:t>1970</a:t>
            </a:r>
            <a:endParaRPr lang="en-US" dirty="0"/>
          </a:p>
          <a:p>
            <a:pPr marL="342900" lvl="1" indent="-342900">
              <a:spcAft>
                <a:spcPts val="1413"/>
              </a:spcAft>
            </a:pPr>
            <a:r>
              <a:rPr lang="en-US" dirty="0"/>
              <a:t>		Persons of Spanish origin Cache County: </a:t>
            </a:r>
            <a:r>
              <a:rPr lang="en-US" b="1" u="sng" dirty="0" smtClean="0"/>
              <a:t>151 </a:t>
            </a:r>
            <a:r>
              <a:rPr lang="en-US" b="1" u="sng" dirty="0"/>
              <a:t>persons </a:t>
            </a:r>
            <a:r>
              <a:rPr lang="en-US" b="1" u="sng" dirty="0" smtClean="0"/>
              <a:t>(0.8% </a:t>
            </a:r>
            <a:r>
              <a:rPr lang="en-US" b="1" u="sng" dirty="0"/>
              <a:t>total pop.)</a:t>
            </a:r>
            <a:endParaRPr lang="en-US" dirty="0"/>
          </a:p>
          <a:p>
            <a:r>
              <a:rPr lang="en-US" b="1" dirty="0" smtClean="0"/>
              <a:t>Census 1980</a:t>
            </a:r>
            <a:endParaRPr lang="en-US" dirty="0"/>
          </a:p>
          <a:p>
            <a:pPr marL="342900" lvl="1" indent="-342900">
              <a:spcAft>
                <a:spcPts val="1413"/>
              </a:spcAft>
            </a:pPr>
            <a:r>
              <a:rPr lang="en-US" dirty="0" smtClean="0"/>
              <a:t>		Persons of Spanish origin Cache County: </a:t>
            </a:r>
            <a:r>
              <a:rPr lang="en-US" b="1" u="sng" dirty="0" smtClean="0"/>
              <a:t>708 </a:t>
            </a:r>
            <a:r>
              <a:rPr lang="en-US" b="1" u="sng" dirty="0"/>
              <a:t>persons </a:t>
            </a:r>
            <a:r>
              <a:rPr lang="en-US" b="1" u="sng" dirty="0" smtClean="0"/>
              <a:t>(1.2% </a:t>
            </a:r>
            <a:r>
              <a:rPr lang="en-US" b="1" u="sng" dirty="0"/>
              <a:t>total pop.)</a:t>
            </a:r>
            <a:endParaRPr lang="en-US" dirty="0"/>
          </a:p>
          <a:p>
            <a:r>
              <a:rPr lang="en-US" b="1" dirty="0" smtClean="0"/>
              <a:t>Census 1990</a:t>
            </a:r>
          </a:p>
          <a:p>
            <a:pPr lvl="1"/>
            <a:r>
              <a:rPr lang="en-US" dirty="0" smtClean="0"/>
              <a:t>Persons of Hispanic origin Cache County: </a:t>
            </a:r>
            <a:r>
              <a:rPr lang="en-US" b="1" u="sng" dirty="0" smtClean="0"/>
              <a:t>1,656 </a:t>
            </a:r>
          </a:p>
          <a:p>
            <a:pPr lvl="1"/>
            <a:r>
              <a:rPr lang="en-US" b="1" u="sng" dirty="0" smtClean="0"/>
              <a:t>(2.4% total pop.)</a:t>
            </a:r>
            <a:endParaRPr lang="en-US" dirty="0" smtClean="0"/>
          </a:p>
        </p:txBody>
      </p:sp>
    </p:spTree>
    <p:extLst>
      <p:ext uri="{BB962C8B-B14F-4D97-AF65-F5344CB8AC3E}">
        <p14:creationId xmlns:p14="http://schemas.microsoft.com/office/powerpoint/2010/main" val="727491347"/>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2" y="350836"/>
            <a:ext cx="9072561" cy="914401"/>
          </a:xfrm>
          <a:solidFill>
            <a:schemeClr val="accent3"/>
          </a:solidFill>
        </p:spPr>
        <p:txBody>
          <a:bodyPr>
            <a:noAutofit/>
          </a:bodyPr>
          <a:lstStyle/>
          <a:p>
            <a:r>
              <a:rPr lang="en-US" sz="4000" dirty="0">
                <a:solidFill>
                  <a:sysClr val="windowText" lastClr="000000"/>
                </a:solidFill>
              </a:rPr>
              <a:t>Latino Demographics in Cache Valley</a:t>
            </a:r>
          </a:p>
        </p:txBody>
      </p:sp>
      <p:sp>
        <p:nvSpPr>
          <p:cNvPr id="3" name="Content Placeholder 2"/>
          <p:cNvSpPr>
            <a:spLocks noGrp="1"/>
          </p:cNvSpPr>
          <p:nvPr>
            <p:ph sz="quarter" idx="1"/>
          </p:nvPr>
        </p:nvSpPr>
        <p:spPr>
          <a:xfrm>
            <a:off x="548605" y="2636838"/>
            <a:ext cx="8911307" cy="4190999"/>
          </a:xfrm>
          <a:ln>
            <a:solidFill>
              <a:schemeClr val="tx1"/>
            </a:solidFill>
          </a:ln>
        </p:spPr>
        <p:txBody>
          <a:bodyPr/>
          <a:lstStyle/>
          <a:p>
            <a:r>
              <a:rPr lang="en-US" b="1" dirty="0" smtClean="0"/>
              <a:t>Census 2000</a:t>
            </a:r>
            <a:endParaRPr lang="en-US" dirty="0" smtClean="0"/>
          </a:p>
          <a:p>
            <a:pPr lvl="1"/>
            <a:r>
              <a:rPr lang="en-US" dirty="0" smtClean="0"/>
              <a:t> Hispanic or Latino in Cache County: </a:t>
            </a:r>
          </a:p>
          <a:p>
            <a:pPr lvl="1"/>
            <a:r>
              <a:rPr lang="en-US" b="1" u="sng" dirty="0" smtClean="0"/>
              <a:t>5,786 (6.3% total pop.)</a:t>
            </a:r>
          </a:p>
          <a:p>
            <a:pPr lvl="2"/>
            <a:r>
              <a:rPr lang="en-US" dirty="0" smtClean="0"/>
              <a:t>Mexican origin: 4,047</a:t>
            </a:r>
          </a:p>
          <a:p>
            <a:pPr lvl="2"/>
            <a:r>
              <a:rPr lang="en-US" dirty="0" smtClean="0"/>
              <a:t>Central American: 439</a:t>
            </a:r>
          </a:p>
          <a:p>
            <a:pPr lvl="2"/>
            <a:r>
              <a:rPr lang="en-US" dirty="0" smtClean="0"/>
              <a:t>South American: 234</a:t>
            </a:r>
          </a:p>
        </p:txBody>
      </p:sp>
    </p:spTree>
    <p:extLst>
      <p:ext uri="{BB962C8B-B14F-4D97-AF65-F5344CB8AC3E}">
        <p14:creationId xmlns:p14="http://schemas.microsoft.com/office/powerpoint/2010/main" val="3757923527"/>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025" y="350837"/>
            <a:ext cx="9072564" cy="990600"/>
          </a:xfrm>
          <a:solidFill>
            <a:schemeClr val="accent3"/>
          </a:solidFill>
        </p:spPr>
        <p:txBody>
          <a:bodyPr>
            <a:noAutofit/>
          </a:bodyPr>
          <a:lstStyle/>
          <a:p>
            <a:r>
              <a:rPr lang="en-US" sz="4000" dirty="0">
                <a:solidFill>
                  <a:sysClr val="windowText" lastClr="000000"/>
                </a:solidFill>
              </a:rPr>
              <a:t>Latino Demographics in </a:t>
            </a:r>
            <a:br>
              <a:rPr lang="en-US" sz="4000" dirty="0">
                <a:solidFill>
                  <a:sysClr val="windowText" lastClr="000000"/>
                </a:solidFill>
              </a:rPr>
            </a:br>
            <a:r>
              <a:rPr lang="en-US" sz="4000" dirty="0">
                <a:solidFill>
                  <a:sysClr val="windowText" lastClr="000000"/>
                </a:solidFill>
              </a:rPr>
              <a:t>Cache Valley</a:t>
            </a:r>
          </a:p>
        </p:txBody>
      </p:sp>
      <p:sp>
        <p:nvSpPr>
          <p:cNvPr id="3" name="Content Placeholder 2"/>
          <p:cNvSpPr>
            <a:spLocks noGrp="1"/>
          </p:cNvSpPr>
          <p:nvPr>
            <p:ph sz="quarter" idx="1"/>
          </p:nvPr>
        </p:nvSpPr>
        <p:spPr>
          <a:xfrm>
            <a:off x="716615" y="2560636"/>
            <a:ext cx="8523958" cy="4327067"/>
          </a:xfrm>
          <a:ln>
            <a:solidFill>
              <a:schemeClr val="tx1"/>
            </a:solidFill>
          </a:ln>
        </p:spPr>
        <p:txBody>
          <a:bodyPr/>
          <a:lstStyle/>
          <a:p>
            <a:r>
              <a:rPr lang="en-US" b="1" u="sng" dirty="0" smtClean="0"/>
              <a:t>Census 2010</a:t>
            </a:r>
          </a:p>
          <a:p>
            <a:pPr lvl="1"/>
            <a:r>
              <a:rPr lang="en-US" dirty="0" smtClean="0"/>
              <a:t>Total population Cache Valley:	112,656</a:t>
            </a:r>
          </a:p>
          <a:p>
            <a:pPr lvl="1"/>
            <a:endParaRPr lang="en-US" dirty="0" smtClean="0"/>
          </a:p>
          <a:p>
            <a:pPr lvl="1"/>
            <a:r>
              <a:rPr lang="en-US" dirty="0" smtClean="0"/>
              <a:t>Hispanic or Latino:		11,216	(10%)</a:t>
            </a:r>
          </a:p>
          <a:p>
            <a:pPr lvl="2"/>
            <a:r>
              <a:rPr lang="en-US" sz="2800" dirty="0" smtClean="0"/>
              <a:t>Mexican Population:	8,193	(7.3%)</a:t>
            </a:r>
          </a:p>
          <a:p>
            <a:pPr lvl="2"/>
            <a:r>
              <a:rPr lang="en-US" sz="2800" dirty="0" smtClean="0"/>
              <a:t>Central American:		1,145	(1%)</a:t>
            </a:r>
          </a:p>
          <a:p>
            <a:pPr lvl="2"/>
            <a:r>
              <a:rPr lang="en-US" sz="2800" dirty="0" smtClean="0"/>
              <a:t>South American:		    	 560	(0.5%)</a:t>
            </a:r>
          </a:p>
        </p:txBody>
      </p:sp>
    </p:spTree>
    <p:extLst>
      <p:ext uri="{BB962C8B-B14F-4D97-AF65-F5344CB8AC3E}">
        <p14:creationId xmlns:p14="http://schemas.microsoft.com/office/powerpoint/2010/main" val="3276175747"/>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025" y="350837"/>
            <a:ext cx="9072564" cy="990600"/>
          </a:xfrm>
          <a:solidFill>
            <a:schemeClr val="accent3"/>
          </a:solidFill>
        </p:spPr>
        <p:txBody>
          <a:bodyPr>
            <a:noAutofit/>
          </a:bodyPr>
          <a:lstStyle/>
          <a:p>
            <a:r>
              <a:rPr lang="en-US" sz="4000" dirty="0">
                <a:solidFill>
                  <a:sysClr val="windowText" lastClr="000000"/>
                </a:solidFill>
              </a:rPr>
              <a:t>Latino Demographics in </a:t>
            </a:r>
            <a:br>
              <a:rPr lang="en-US" sz="4000" dirty="0">
                <a:solidFill>
                  <a:sysClr val="windowText" lastClr="000000"/>
                </a:solidFill>
              </a:rPr>
            </a:br>
            <a:r>
              <a:rPr lang="en-US" sz="4000" dirty="0">
                <a:solidFill>
                  <a:sysClr val="windowText" lastClr="000000"/>
                </a:solidFill>
              </a:rPr>
              <a:t>Cache </a:t>
            </a:r>
            <a:r>
              <a:rPr lang="en-US" sz="4000" dirty="0" smtClean="0">
                <a:solidFill>
                  <a:sysClr val="windowText" lastClr="000000"/>
                </a:solidFill>
              </a:rPr>
              <a:t>Valley: </a:t>
            </a:r>
            <a:r>
              <a:rPr lang="en-US" sz="4000" b="1" u="sng" dirty="0" smtClean="0">
                <a:solidFill>
                  <a:sysClr val="windowText" lastClr="000000"/>
                </a:solidFill>
              </a:rPr>
              <a:t>Education</a:t>
            </a:r>
            <a:endParaRPr lang="en-US" sz="4000" b="1" u="sng" dirty="0">
              <a:solidFill>
                <a:sysClr val="windowText" lastClr="000000"/>
              </a:solidFill>
            </a:endParaRPr>
          </a:p>
        </p:txBody>
      </p:sp>
      <p:sp>
        <p:nvSpPr>
          <p:cNvPr id="3" name="Content Placeholder 2"/>
          <p:cNvSpPr>
            <a:spLocks noGrp="1"/>
          </p:cNvSpPr>
          <p:nvPr>
            <p:ph sz="quarter" idx="1"/>
          </p:nvPr>
        </p:nvSpPr>
        <p:spPr>
          <a:xfrm>
            <a:off x="716615" y="2560636"/>
            <a:ext cx="8523958" cy="4327067"/>
          </a:xfrm>
          <a:ln>
            <a:solidFill>
              <a:schemeClr val="tx1"/>
            </a:solidFill>
          </a:ln>
        </p:spPr>
        <p:txBody>
          <a:bodyPr/>
          <a:lstStyle/>
          <a:p>
            <a:endParaRPr lang="en-US" b="1" u="sng" dirty="0"/>
          </a:p>
          <a:p>
            <a:endParaRPr lang="en-US" dirty="0" smtClean="0"/>
          </a:p>
        </p:txBody>
      </p:sp>
      <p:graphicFrame>
        <p:nvGraphicFramePr>
          <p:cNvPr id="4" name="Table 3"/>
          <p:cNvGraphicFramePr>
            <a:graphicFrameLocks noGrp="1"/>
          </p:cNvGraphicFramePr>
          <p:nvPr>
            <p:extLst>
              <p:ext uri="{D42A27DB-BD31-4B8C-83A1-F6EECF244321}">
                <p14:modId xmlns:p14="http://schemas.microsoft.com/office/powerpoint/2010/main" val="2160078131"/>
              </p:ext>
            </p:extLst>
          </p:nvPr>
        </p:nvGraphicFramePr>
        <p:xfrm>
          <a:off x="87313" y="2426008"/>
          <a:ext cx="9993312" cy="5072163"/>
        </p:xfrm>
        <a:graphic>
          <a:graphicData uri="http://schemas.openxmlformats.org/drawingml/2006/table">
            <a:tbl>
              <a:tblPr firstRow="1" firstCol="1" bandRow="1">
                <a:tableStyleId>{5C22544A-7EE6-4342-B048-85BDC9FD1C3A}</a:tableStyleId>
              </a:tblPr>
              <a:tblGrid>
                <a:gridCol w="1259660"/>
                <a:gridCol w="4702736"/>
                <a:gridCol w="4030916"/>
              </a:tblGrid>
              <a:tr h="833196">
                <a:tc gridSpan="3">
                  <a:txBody>
                    <a:bodyPr/>
                    <a:lstStyle/>
                    <a:p>
                      <a:pPr marL="0" marR="0" algn="ctr">
                        <a:spcBef>
                          <a:spcPts val="0"/>
                        </a:spcBef>
                        <a:spcAft>
                          <a:spcPts val="0"/>
                        </a:spcAft>
                      </a:pPr>
                      <a:r>
                        <a:rPr lang="en-US" sz="2800" dirty="0">
                          <a:effectLst/>
                        </a:rPr>
                        <a:t>Hispanic/Latino Population living in Cache Valley, Utah Educational Attainment</a:t>
                      </a:r>
                      <a:endParaRPr lang="en-US" sz="2800" dirty="0">
                        <a:effectLst/>
                        <a:latin typeface="Calibri"/>
                        <a:ea typeface="Calibri"/>
                        <a:cs typeface="Times New Roman"/>
                      </a:endParaRPr>
                    </a:p>
                  </a:txBody>
                  <a:tcPr marL="68580" marR="68580" marT="0" marB="0"/>
                </a:tc>
                <a:tc hMerge="1">
                  <a:txBody>
                    <a:bodyPr/>
                    <a:lstStyle/>
                    <a:p>
                      <a:endParaRPr lang="en-US"/>
                    </a:p>
                  </a:txBody>
                  <a:tcPr/>
                </a:tc>
                <a:tc hMerge="1">
                  <a:txBody>
                    <a:bodyPr/>
                    <a:lstStyle/>
                    <a:p>
                      <a:endParaRPr lang="en-US"/>
                    </a:p>
                  </a:txBody>
                  <a:tcPr/>
                </a:tc>
              </a:tr>
              <a:tr h="999897">
                <a:tc>
                  <a:txBody>
                    <a:bodyPr/>
                    <a:lstStyle/>
                    <a:p>
                      <a:pPr marL="0" marR="0" algn="just">
                        <a:spcBef>
                          <a:spcPts val="0"/>
                        </a:spcBef>
                        <a:spcAft>
                          <a:spcPts val="0"/>
                        </a:spcAft>
                      </a:pPr>
                      <a:r>
                        <a:rPr lang="en-US" sz="2800">
                          <a:effectLst/>
                        </a:rPr>
                        <a:t>Year </a:t>
                      </a:r>
                      <a:endParaRPr lang="en-US" sz="2800">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400" b="1" dirty="0" smtClean="0">
                          <a:effectLst/>
                        </a:rPr>
                        <a:t>Cache Valley </a:t>
                      </a:r>
                    </a:p>
                    <a:p>
                      <a:pPr marL="0" marR="0" algn="ctr">
                        <a:spcBef>
                          <a:spcPts val="0"/>
                        </a:spcBef>
                        <a:spcAft>
                          <a:spcPts val="0"/>
                        </a:spcAft>
                      </a:pPr>
                      <a:r>
                        <a:rPr lang="en-US" sz="2400" b="1" dirty="0" smtClean="0">
                          <a:effectLst/>
                        </a:rPr>
                        <a:t>Hispanic/Latino’s </a:t>
                      </a:r>
                      <a:r>
                        <a:rPr lang="en-US" sz="2400" b="1" dirty="0">
                          <a:effectLst/>
                        </a:rPr>
                        <a:t>over 25 years</a:t>
                      </a:r>
                      <a:endParaRPr lang="en-US" sz="2400" b="1" dirty="0">
                        <a:effectLst/>
                        <a:latin typeface="Calibri"/>
                        <a:ea typeface="Calibri"/>
                        <a:cs typeface="Times New Roman"/>
                      </a:endParaRPr>
                    </a:p>
                  </a:txBody>
                  <a:tcPr marL="68580" marR="68580" marT="0" marB="0"/>
                </a:tc>
                <a:tc>
                  <a:txBody>
                    <a:bodyPr/>
                    <a:lstStyle/>
                    <a:p>
                      <a:pPr marL="0" marR="0" algn="ctr">
                        <a:spcBef>
                          <a:spcPts val="0"/>
                        </a:spcBef>
                        <a:spcAft>
                          <a:spcPts val="0"/>
                        </a:spcAft>
                      </a:pPr>
                      <a:r>
                        <a:rPr lang="en-US" sz="2800" b="1" dirty="0">
                          <a:effectLst/>
                        </a:rPr>
                        <a:t>Percentage having any college education</a:t>
                      </a:r>
                      <a:endParaRPr lang="en-US" sz="2800" b="1" dirty="0">
                        <a:effectLst/>
                        <a:latin typeface="Calibri"/>
                        <a:ea typeface="Calibri"/>
                        <a:cs typeface="Times New Roman"/>
                      </a:endParaRPr>
                    </a:p>
                  </a:txBody>
                  <a:tcPr marL="68580" marR="68580" marT="0" marB="0"/>
                </a:tc>
              </a:tr>
              <a:tr h="503982">
                <a:tc>
                  <a:txBody>
                    <a:bodyPr/>
                    <a:lstStyle/>
                    <a:p>
                      <a:pPr marL="0" marR="0" algn="just">
                        <a:spcBef>
                          <a:spcPts val="0"/>
                        </a:spcBef>
                        <a:spcAft>
                          <a:spcPts val="0"/>
                        </a:spcAft>
                      </a:pPr>
                      <a:r>
                        <a:rPr lang="en-US" sz="2800">
                          <a:effectLst/>
                        </a:rPr>
                        <a:t>1970</a:t>
                      </a:r>
                      <a:endParaRPr lang="en-US" sz="2800">
                        <a:effectLst/>
                        <a:latin typeface="Calibri"/>
                        <a:ea typeface="Calibri"/>
                        <a:cs typeface="Times New Roman"/>
                      </a:endParaRPr>
                    </a:p>
                  </a:txBody>
                  <a:tcPr marL="68580" marR="68580" marT="0" marB="0"/>
                </a:tc>
                <a:tc>
                  <a:txBody>
                    <a:bodyPr/>
                    <a:lstStyle/>
                    <a:p>
                      <a:pPr marL="0" marR="0" algn="just">
                        <a:spcBef>
                          <a:spcPts val="0"/>
                        </a:spcBef>
                        <a:spcAft>
                          <a:spcPts val="0"/>
                        </a:spcAft>
                      </a:pPr>
                      <a:r>
                        <a:rPr lang="en-US" sz="2800" dirty="0">
                          <a:effectLst/>
                        </a:rPr>
                        <a:t>119</a:t>
                      </a:r>
                      <a:endParaRPr lang="en-US" sz="2800" dirty="0">
                        <a:effectLst/>
                        <a:latin typeface="Calibri"/>
                        <a:ea typeface="Calibri"/>
                        <a:cs typeface="Times New Roman"/>
                      </a:endParaRPr>
                    </a:p>
                  </a:txBody>
                  <a:tcPr marL="68580" marR="68580" marT="0" marB="0"/>
                </a:tc>
                <a:tc>
                  <a:txBody>
                    <a:bodyPr/>
                    <a:lstStyle/>
                    <a:p>
                      <a:pPr marL="0" marR="0" algn="just">
                        <a:spcBef>
                          <a:spcPts val="0"/>
                        </a:spcBef>
                        <a:spcAft>
                          <a:spcPts val="0"/>
                        </a:spcAft>
                      </a:pPr>
                      <a:r>
                        <a:rPr lang="en-US" sz="2800">
                          <a:effectLst/>
                        </a:rPr>
                        <a:t>42%</a:t>
                      </a:r>
                      <a:endParaRPr lang="en-US" sz="2800">
                        <a:effectLst/>
                        <a:latin typeface="Calibri"/>
                        <a:ea typeface="Calibri"/>
                        <a:cs typeface="Times New Roman"/>
                      </a:endParaRPr>
                    </a:p>
                  </a:txBody>
                  <a:tcPr marL="68580" marR="68580" marT="0" marB="0"/>
                </a:tc>
              </a:tr>
              <a:tr h="503982">
                <a:tc>
                  <a:txBody>
                    <a:bodyPr/>
                    <a:lstStyle/>
                    <a:p>
                      <a:pPr marL="0" marR="0" algn="just">
                        <a:spcBef>
                          <a:spcPts val="0"/>
                        </a:spcBef>
                        <a:spcAft>
                          <a:spcPts val="0"/>
                        </a:spcAft>
                      </a:pPr>
                      <a:r>
                        <a:rPr lang="en-US" sz="2800">
                          <a:effectLst/>
                        </a:rPr>
                        <a:t>1980</a:t>
                      </a:r>
                      <a:endParaRPr lang="en-US" sz="2800">
                        <a:effectLst/>
                        <a:latin typeface="Calibri"/>
                        <a:ea typeface="Calibri"/>
                        <a:cs typeface="Times New Roman"/>
                      </a:endParaRPr>
                    </a:p>
                  </a:txBody>
                  <a:tcPr marL="68580" marR="68580" marT="0" marB="0"/>
                </a:tc>
                <a:tc>
                  <a:txBody>
                    <a:bodyPr/>
                    <a:lstStyle/>
                    <a:p>
                      <a:pPr marL="0" marR="0" algn="just">
                        <a:spcBef>
                          <a:spcPts val="0"/>
                        </a:spcBef>
                        <a:spcAft>
                          <a:spcPts val="0"/>
                        </a:spcAft>
                      </a:pPr>
                      <a:r>
                        <a:rPr lang="en-US" sz="2800" dirty="0">
                          <a:effectLst/>
                        </a:rPr>
                        <a:t>158</a:t>
                      </a:r>
                      <a:endParaRPr lang="en-US" sz="2800" dirty="0">
                        <a:effectLst/>
                        <a:latin typeface="Calibri"/>
                        <a:ea typeface="Calibri"/>
                        <a:cs typeface="Times New Roman"/>
                      </a:endParaRPr>
                    </a:p>
                  </a:txBody>
                  <a:tcPr marL="68580" marR="68580" marT="0" marB="0"/>
                </a:tc>
                <a:tc>
                  <a:txBody>
                    <a:bodyPr/>
                    <a:lstStyle/>
                    <a:p>
                      <a:pPr marL="0" marR="0" algn="just">
                        <a:spcBef>
                          <a:spcPts val="0"/>
                        </a:spcBef>
                        <a:spcAft>
                          <a:spcPts val="0"/>
                        </a:spcAft>
                      </a:pPr>
                      <a:r>
                        <a:rPr lang="en-US" sz="2800" dirty="0">
                          <a:effectLst/>
                        </a:rPr>
                        <a:t>52%</a:t>
                      </a:r>
                      <a:endParaRPr lang="en-US" sz="2800" dirty="0">
                        <a:effectLst/>
                        <a:latin typeface="Calibri"/>
                        <a:ea typeface="Calibri"/>
                        <a:cs typeface="Times New Roman"/>
                      </a:endParaRPr>
                    </a:p>
                  </a:txBody>
                  <a:tcPr marL="68580" marR="68580" marT="0" marB="0"/>
                </a:tc>
              </a:tr>
              <a:tr h="503982">
                <a:tc>
                  <a:txBody>
                    <a:bodyPr/>
                    <a:lstStyle/>
                    <a:p>
                      <a:pPr marL="0" marR="0" algn="just">
                        <a:spcBef>
                          <a:spcPts val="0"/>
                        </a:spcBef>
                        <a:spcAft>
                          <a:spcPts val="0"/>
                        </a:spcAft>
                      </a:pPr>
                      <a:r>
                        <a:rPr lang="en-US" sz="2800" dirty="0">
                          <a:effectLst/>
                        </a:rPr>
                        <a:t>1990</a:t>
                      </a:r>
                      <a:endParaRPr lang="en-US" sz="2800" dirty="0">
                        <a:effectLst/>
                        <a:latin typeface="Calibri"/>
                        <a:ea typeface="Calibri"/>
                        <a:cs typeface="Times New Roman"/>
                      </a:endParaRPr>
                    </a:p>
                  </a:txBody>
                  <a:tcPr marL="68580" marR="68580" marT="0" marB="0"/>
                </a:tc>
                <a:tc>
                  <a:txBody>
                    <a:bodyPr/>
                    <a:lstStyle/>
                    <a:p>
                      <a:pPr marL="0" marR="0" algn="just">
                        <a:spcBef>
                          <a:spcPts val="0"/>
                        </a:spcBef>
                        <a:spcAft>
                          <a:spcPts val="0"/>
                        </a:spcAft>
                      </a:pPr>
                      <a:r>
                        <a:rPr lang="en-US" sz="2800">
                          <a:effectLst/>
                        </a:rPr>
                        <a:t>588</a:t>
                      </a:r>
                      <a:endParaRPr lang="en-US" sz="2800">
                        <a:effectLst/>
                        <a:latin typeface="Calibri"/>
                        <a:ea typeface="Calibri"/>
                        <a:cs typeface="Times New Roman"/>
                      </a:endParaRPr>
                    </a:p>
                  </a:txBody>
                  <a:tcPr marL="68580" marR="68580" marT="0" marB="0"/>
                </a:tc>
                <a:tc>
                  <a:txBody>
                    <a:bodyPr/>
                    <a:lstStyle/>
                    <a:p>
                      <a:pPr marL="0" marR="0" algn="just">
                        <a:spcBef>
                          <a:spcPts val="0"/>
                        </a:spcBef>
                        <a:spcAft>
                          <a:spcPts val="0"/>
                        </a:spcAft>
                      </a:pPr>
                      <a:r>
                        <a:rPr lang="en-US" sz="2800">
                          <a:effectLst/>
                        </a:rPr>
                        <a:t>43%</a:t>
                      </a:r>
                      <a:endParaRPr lang="en-US" sz="2800">
                        <a:effectLst/>
                        <a:latin typeface="Calibri"/>
                        <a:ea typeface="Calibri"/>
                        <a:cs typeface="Times New Roman"/>
                      </a:endParaRPr>
                    </a:p>
                  </a:txBody>
                  <a:tcPr marL="68580" marR="68580" marT="0" marB="0"/>
                </a:tc>
              </a:tr>
              <a:tr h="833196">
                <a:tc>
                  <a:txBody>
                    <a:bodyPr/>
                    <a:lstStyle/>
                    <a:p>
                      <a:pPr marL="0" marR="0" algn="just">
                        <a:spcBef>
                          <a:spcPts val="0"/>
                        </a:spcBef>
                        <a:spcAft>
                          <a:spcPts val="0"/>
                        </a:spcAft>
                      </a:pPr>
                      <a:r>
                        <a:rPr lang="en-US" sz="2800">
                          <a:effectLst/>
                        </a:rPr>
                        <a:t>2000</a:t>
                      </a:r>
                      <a:endParaRPr lang="en-US" sz="2800">
                        <a:effectLst/>
                        <a:latin typeface="Calibri"/>
                        <a:ea typeface="Calibri"/>
                        <a:cs typeface="Times New Roman"/>
                      </a:endParaRPr>
                    </a:p>
                  </a:txBody>
                  <a:tcPr marL="68580" marR="68580" marT="0" marB="0"/>
                </a:tc>
                <a:tc>
                  <a:txBody>
                    <a:bodyPr/>
                    <a:lstStyle/>
                    <a:p>
                      <a:pPr marL="0" marR="0" algn="just">
                        <a:spcBef>
                          <a:spcPts val="0"/>
                        </a:spcBef>
                        <a:spcAft>
                          <a:spcPts val="0"/>
                        </a:spcAft>
                      </a:pPr>
                      <a:r>
                        <a:rPr lang="en-US" sz="2800">
                          <a:effectLst/>
                        </a:rPr>
                        <a:t>2303</a:t>
                      </a:r>
                      <a:endParaRPr lang="en-US" sz="2800">
                        <a:effectLst/>
                        <a:latin typeface="Calibri"/>
                        <a:ea typeface="Calibri"/>
                        <a:cs typeface="Times New Roman"/>
                      </a:endParaRPr>
                    </a:p>
                  </a:txBody>
                  <a:tcPr marL="68580" marR="68580" marT="0" marB="0"/>
                </a:tc>
                <a:tc>
                  <a:txBody>
                    <a:bodyPr/>
                    <a:lstStyle/>
                    <a:p>
                      <a:pPr marL="0" marR="0" algn="just">
                        <a:spcBef>
                          <a:spcPts val="0"/>
                        </a:spcBef>
                        <a:spcAft>
                          <a:spcPts val="0"/>
                        </a:spcAft>
                      </a:pPr>
                      <a:r>
                        <a:rPr lang="en-US" sz="2800">
                          <a:effectLst/>
                        </a:rPr>
                        <a:t>20% total (12.6% male &amp; 7.6% female)</a:t>
                      </a:r>
                      <a:endParaRPr lang="en-US" sz="2800">
                        <a:effectLst/>
                        <a:latin typeface="Calibri"/>
                        <a:ea typeface="Calibri"/>
                        <a:cs typeface="Times New Roman"/>
                      </a:endParaRPr>
                    </a:p>
                  </a:txBody>
                  <a:tcPr marL="68580" marR="68580" marT="0" marB="0"/>
                </a:tc>
              </a:tr>
              <a:tr h="833196">
                <a:tc>
                  <a:txBody>
                    <a:bodyPr/>
                    <a:lstStyle/>
                    <a:p>
                      <a:pPr marL="0" marR="0" algn="just">
                        <a:spcBef>
                          <a:spcPts val="0"/>
                        </a:spcBef>
                        <a:spcAft>
                          <a:spcPts val="0"/>
                        </a:spcAft>
                      </a:pPr>
                      <a:r>
                        <a:rPr lang="en-US" sz="2800">
                          <a:effectLst/>
                        </a:rPr>
                        <a:t>2012</a:t>
                      </a:r>
                      <a:endParaRPr lang="en-US" sz="2800">
                        <a:effectLst/>
                        <a:latin typeface="Calibri"/>
                        <a:ea typeface="Calibri"/>
                        <a:cs typeface="Times New Roman"/>
                      </a:endParaRPr>
                    </a:p>
                  </a:txBody>
                  <a:tcPr marL="68580" marR="68580" marT="0" marB="0"/>
                </a:tc>
                <a:tc>
                  <a:txBody>
                    <a:bodyPr/>
                    <a:lstStyle/>
                    <a:p>
                      <a:pPr marL="0" marR="0" algn="just">
                        <a:spcBef>
                          <a:spcPts val="0"/>
                        </a:spcBef>
                        <a:spcAft>
                          <a:spcPts val="0"/>
                        </a:spcAft>
                      </a:pPr>
                      <a:r>
                        <a:rPr lang="en-US" sz="2800" dirty="0">
                          <a:effectLst/>
                        </a:rPr>
                        <a:t>5175</a:t>
                      </a:r>
                      <a:endParaRPr lang="en-US" sz="2800" dirty="0">
                        <a:effectLst/>
                        <a:latin typeface="Calibri"/>
                        <a:ea typeface="Calibri"/>
                        <a:cs typeface="Times New Roman"/>
                      </a:endParaRPr>
                    </a:p>
                  </a:txBody>
                  <a:tcPr marL="68580" marR="68580" marT="0" marB="0"/>
                </a:tc>
                <a:tc>
                  <a:txBody>
                    <a:bodyPr/>
                    <a:lstStyle/>
                    <a:p>
                      <a:pPr marL="0" marR="0" algn="just">
                        <a:spcBef>
                          <a:spcPts val="0"/>
                        </a:spcBef>
                        <a:spcAft>
                          <a:spcPts val="0"/>
                        </a:spcAft>
                      </a:pPr>
                      <a:r>
                        <a:rPr lang="en-US" sz="2800" dirty="0">
                          <a:effectLst/>
                        </a:rPr>
                        <a:t>51% total (25% male &amp; 26% female)</a:t>
                      </a:r>
                      <a:endParaRPr lang="en-US" sz="28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676576597"/>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Arial"/>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Calibri"/>
        <a:ea typeface="SimSun"/>
        <a:cs typeface="SimSun"/>
      </a:majorFont>
      <a:minorFont>
        <a:latin typeface="Calibri"/>
        <a:ea typeface="SimSun"/>
        <a:cs typeface="SimSu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Arial"/>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35010</TotalTime>
  <Words>1728</Words>
  <Application>Microsoft Office PowerPoint</Application>
  <PresentationFormat>Custom</PresentationFormat>
  <Paragraphs>152</Paragraphs>
  <Slides>28</Slides>
  <Notes>0</Notes>
  <HiddenSlides>0</HiddenSlides>
  <MMClips>0</MMClips>
  <ScaleCrop>false</ScaleCrop>
  <HeadingPairs>
    <vt:vector size="4" baseType="variant">
      <vt:variant>
        <vt:lpstr>Theme</vt:lpstr>
      </vt:variant>
      <vt:variant>
        <vt:i4>3</vt:i4>
      </vt:variant>
      <vt:variant>
        <vt:lpstr>Slide Titles</vt:lpstr>
      </vt:variant>
      <vt:variant>
        <vt:i4>28</vt:i4>
      </vt:variant>
    </vt:vector>
  </HeadingPairs>
  <TitlesOfParts>
    <vt:vector size="31" baseType="lpstr">
      <vt:lpstr>Office Theme</vt:lpstr>
      <vt:lpstr>Office Theme</vt:lpstr>
      <vt:lpstr>Office Theme</vt:lpstr>
      <vt:lpstr>Cache Valley, Utah:  Latino/Latina Voices &amp; History</vt:lpstr>
      <vt:lpstr>PowerPoint Presentation</vt:lpstr>
      <vt:lpstr>The Latino/a Voices Project</vt:lpstr>
      <vt:lpstr>Collection Content 46 interviews from 2007 effort</vt:lpstr>
      <vt:lpstr>Youth Perspectives: Mountain Crest High School students</vt:lpstr>
      <vt:lpstr>Latino Demographics in Cache Valley</vt:lpstr>
      <vt:lpstr>Latino Demographics in Cache Valley</vt:lpstr>
      <vt:lpstr>Latino Demographics in  Cache Valley</vt:lpstr>
      <vt:lpstr>Latino Demographics in  Cache Valley: Education</vt:lpstr>
      <vt:lpstr>Latino Demographics in  Cache Valley: Gender Trends</vt:lpstr>
      <vt:lpstr>Latino Demographics in  Cache Valley</vt:lpstr>
      <vt:lpstr>Latino Demographics in Cache Valley: Age Distribution</vt:lpstr>
      <vt:lpstr>Latino Demographics in Cache Valley: Poverty &amp; Employment</vt:lpstr>
      <vt:lpstr>Why Cache Valley</vt:lpstr>
      <vt:lpstr>Place Comparisons</vt:lpstr>
      <vt:lpstr>Community Interactions Perceptions</vt:lpstr>
      <vt:lpstr>Community Interactions Perceptions</vt:lpstr>
      <vt:lpstr>Community Interactions: Venues/settings</vt:lpstr>
      <vt:lpstr>Community Interactions: Venues/settings</vt:lpstr>
      <vt:lpstr>Community Interactions Acculturation</vt:lpstr>
      <vt:lpstr>Community Interactions Integration</vt:lpstr>
      <vt:lpstr>Youth Voices</vt:lpstr>
      <vt:lpstr>Emotional and Social Challenges</vt:lpstr>
      <vt:lpstr>Responsibility</vt:lpstr>
      <vt:lpstr>Family</vt:lpstr>
      <vt:lpstr>Conclusions</vt:lpstr>
      <vt:lpstr>Questions?</vt:lpstr>
      <vt:lpstr>The Latino/a Voices Project received a 2008 Utah Humanities Council  Human Ties Award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Self Esteem</dc:title>
  <dc:creator>Vauna Olmstead</dc:creator>
  <cp:lastModifiedBy>Eduardo</cp:lastModifiedBy>
  <cp:revision>79</cp:revision>
  <cp:lastPrinted>1601-01-01T00:00:00Z</cp:lastPrinted>
  <dcterms:created xsi:type="dcterms:W3CDTF">2011-01-27T03:25:31Z</dcterms:created>
  <dcterms:modified xsi:type="dcterms:W3CDTF">2014-05-22T00:16:31Z</dcterms:modified>
</cp:coreProperties>
</file>