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3" r:id="rId5"/>
    <p:sldId id="262" r:id="rId6"/>
    <p:sldId id="267" r:id="rId7"/>
    <p:sldId id="264" r:id="rId8"/>
    <p:sldId id="268" r:id="rId9"/>
    <p:sldId id="276" r:id="rId10"/>
    <p:sldId id="271" r:id="rId11"/>
    <p:sldId id="272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111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230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465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07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884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293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39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55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498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4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07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58E687-A79E-4F45-A412-6F2A3A8C2497}" type="datetimeFigureOut">
              <a:rPr lang="en-US" smtClean="0"/>
              <a:t>6/8/2015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A84E0-B64E-4AEF-8B4F-0982EBAD97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8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Following the clues and getting help from your friends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reating </a:t>
            </a:r>
            <a:r>
              <a:rPr lang="en-US" dirty="0">
                <a:solidFill>
                  <a:schemeClr val="tx1"/>
                </a:solidFill>
              </a:rPr>
              <a:t>a catalog record for an item written almost entirely in a language you don’t understand</a:t>
            </a:r>
          </a:p>
          <a:p>
            <a:r>
              <a:rPr lang="en-US" dirty="0">
                <a:solidFill>
                  <a:schemeClr val="tx1"/>
                </a:solidFill>
              </a:rPr>
              <a:t> 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087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Here we see the men of the village discussing important matters and taking turns with the speaking stick</a:t>
            </a:r>
            <a:endParaRPr lang="en-US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75" y="1600200"/>
            <a:ext cx="31140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94" y="1600200"/>
            <a:ext cx="300961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2432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He appears to be part of the community discussion that the men are having</a:t>
            </a:r>
            <a:endParaRPr lang="en-US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44" y="1600200"/>
            <a:ext cx="317711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54" y="1600200"/>
            <a:ext cx="312109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694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SALALM\final presentation sli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911" y="0"/>
            <a:ext cx="63121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ralev\Desktop\Cap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"/>
            <a:ext cx="7840663" cy="658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0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" b="1266"/>
          <a:stretch>
            <a:fillRect/>
          </a:stretch>
        </p:blipFill>
        <p:spPr bwMode="auto">
          <a:xfrm>
            <a:off x="841375" y="581025"/>
            <a:ext cx="7388225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641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0" b="12420"/>
          <a:stretch>
            <a:fillRect/>
          </a:stretch>
        </p:blipFill>
        <p:spPr bwMode="auto">
          <a:xfrm>
            <a:off x="1792288" y="612775"/>
            <a:ext cx="5486400" cy="555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582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7924800" cy="875943"/>
          </a:xfrm>
        </p:spPr>
        <p:txBody>
          <a:bodyPr/>
          <a:lstStyle/>
          <a:p>
            <a:r>
              <a:rPr lang="en-US" dirty="0" smtClean="0"/>
              <a:t>Princeton’s record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/>
              <a:t>040 	__ |a NjP |c NjP</a:t>
            </a:r>
          </a:p>
          <a:p>
            <a:r>
              <a:rPr lang="vi-VN" dirty="0"/>
              <a:t>041 	__ |a mynspa</a:t>
            </a:r>
          </a:p>
          <a:p>
            <a:r>
              <a:rPr lang="vi-VN" dirty="0"/>
              <a:t>100 	2_ |a López Méndez, Mariano.</a:t>
            </a:r>
          </a:p>
          <a:p>
            <a:r>
              <a:rPr lang="vi-VN" dirty="0"/>
              <a:t>245 	10 |a Ja’ slo’il jun vinik chamula, k’uxi ch’i tal / |c [ja’ laspas vun Mariano López Méndez]</a:t>
            </a:r>
          </a:p>
          <a:p>
            <a:r>
              <a:rPr lang="vi-VN" dirty="0"/>
              <a:t>260 	__ |a San Cristóbal de las Casas, Chiapas, México : |b INAREMAC, |c 1978.</a:t>
            </a:r>
          </a:p>
          <a:p>
            <a:r>
              <a:rPr lang="vi-VN" dirty="0"/>
              <a:t>300 	__ |a 14 p. : |b ill. ; |c 28 cm.</a:t>
            </a:r>
          </a:p>
          <a:p>
            <a:r>
              <a:rPr lang="vi-VN" dirty="0"/>
              <a:t>500 	__ |a Text in Tzotzil Maya and Spanish.</a:t>
            </a:r>
          </a:p>
          <a:p>
            <a:r>
              <a:rPr lang="vi-VN" dirty="0"/>
              <a:t>600 	20 |a Lunes Ch’akilchij, Jtumin, |d 1924-</a:t>
            </a:r>
          </a:p>
          <a:p>
            <a:r>
              <a:rPr lang="vi-VN" dirty="0"/>
              <a:t>650 	_0 |a Tzotzil Indians |x Biography.</a:t>
            </a:r>
          </a:p>
          <a:p>
            <a:r>
              <a:rPr lang="vi-VN" dirty="0"/>
              <a:t>650 	_0 |a Tzotzil language |x Texts.</a:t>
            </a:r>
          </a:p>
          <a:p>
            <a:r>
              <a:rPr lang="vi-VN" dirty="0"/>
              <a:t>650 	_0 |a Mayas |x Biography.</a:t>
            </a:r>
          </a:p>
          <a:p>
            <a:r>
              <a:rPr lang="vi-VN" dirty="0"/>
              <a:t>650 	_0 |a Mayan languages |x Texts.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51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3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Here we </a:t>
            </a:r>
            <a:r>
              <a:rPr lang="en-US" sz="2000" dirty="0" smtClean="0"/>
              <a:t>see the intruder speaking Spanish and looking to make the young boy go away to school</a:t>
            </a:r>
            <a:endParaRPr lang="en-US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327819"/>
            <a:ext cx="4457700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5064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8" y="600075"/>
            <a:ext cx="801052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4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subject is identified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child’s name is shown here, </a:t>
            </a:r>
            <a:r>
              <a:rPr lang="en-US" sz="2000" dirty="0" err="1" smtClean="0"/>
              <a:t>Jtumin</a:t>
            </a:r>
            <a:r>
              <a:rPr lang="en-US" sz="2000" dirty="0" smtClean="0"/>
              <a:t> Lunes </a:t>
            </a:r>
            <a:r>
              <a:rPr lang="en-US" sz="2000" dirty="0" err="1" smtClean="0"/>
              <a:t>Ch’akilchis</a:t>
            </a:r>
            <a:r>
              <a:rPr lang="en-US" sz="2000" dirty="0" smtClean="0"/>
              <a:t>. Once I know what to look for, </a:t>
            </a:r>
            <a:r>
              <a:rPr lang="en-US" sz="2000" dirty="0"/>
              <a:t> </a:t>
            </a:r>
            <a:r>
              <a:rPr lang="en-US" sz="2000" dirty="0" smtClean="0"/>
              <a:t>I can find it.</a:t>
            </a:r>
            <a:endParaRPr lang="en-US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7" y="399256"/>
            <a:ext cx="452437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7060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Authority file for Sr. Lunes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9692"/>
            <a:ext cx="8229600" cy="3026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908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114</Words>
  <Application>Microsoft Office PowerPoint</Application>
  <PresentationFormat>On-screen Show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Following the clues and getting help from your friends</vt:lpstr>
      <vt:lpstr>PowerPoint Presentation</vt:lpstr>
      <vt:lpstr>PowerPoint Presentation</vt:lpstr>
      <vt:lpstr>PowerPoint Presentation</vt:lpstr>
      <vt:lpstr>Princeton’s record</vt:lpstr>
      <vt:lpstr>Page 3</vt:lpstr>
      <vt:lpstr>PowerPoint Presentation</vt:lpstr>
      <vt:lpstr>The subject is identified</vt:lpstr>
      <vt:lpstr>Authority file for Sr. Lunes</vt:lpstr>
      <vt:lpstr>Here we see the men of the village discussing important matters and taking turns with the speaking stick</vt:lpstr>
      <vt:lpstr>He appears to be part of the community discussion that the men are having</vt:lpstr>
      <vt:lpstr>PowerPoint Presentation</vt:lpstr>
    </vt:vector>
  </TitlesOfParts>
  <Company>University Libraries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University Libraries</dc:creator>
  <cp:lastModifiedBy>UNC Libraries</cp:lastModifiedBy>
  <cp:revision>18</cp:revision>
  <dcterms:created xsi:type="dcterms:W3CDTF">2014-05-23T18:19:45Z</dcterms:created>
  <dcterms:modified xsi:type="dcterms:W3CDTF">2015-06-08T18:00:57Z</dcterms:modified>
</cp:coreProperties>
</file>