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21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27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04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869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7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20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8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8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47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F614A-8E3F-4DDA-BA2B-F4271FC23AC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933AE-CC4E-45EE-9876-E0BB5AEF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90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1981199"/>
          </a:xfrm>
        </p:spPr>
        <p:txBody>
          <a:bodyPr/>
          <a:lstStyle/>
          <a:p>
            <a:r>
              <a:rPr lang="en-US" dirty="0" smtClean="0"/>
              <a:t>What do I do now?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895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Strategies for providing access to library materials in languages you don’t know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Sara Levinson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347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OCLC</a:t>
            </a:r>
          </a:p>
          <a:p>
            <a:r>
              <a:rPr lang="en-US" dirty="0" smtClean="0"/>
              <a:t>Determine the language</a:t>
            </a:r>
          </a:p>
          <a:p>
            <a:r>
              <a:rPr lang="en-US" dirty="0" smtClean="0"/>
              <a:t>Check publisher’s </a:t>
            </a:r>
            <a:r>
              <a:rPr lang="en-US" dirty="0" smtClean="0"/>
              <a:t>website</a:t>
            </a:r>
          </a:p>
        </p:txBody>
      </p:sp>
    </p:spTree>
    <p:extLst>
      <p:ext uri="{BB962C8B-B14F-4D97-AF65-F5344CB8AC3E}">
        <p14:creationId xmlns:p14="http://schemas.microsoft.com/office/powerpoint/2010/main" val="1731732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dictionaries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752600"/>
            <a:ext cx="5410200" cy="190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242044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868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look on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Title page</a:t>
            </a:r>
            <a:endParaRPr lang="en-US" dirty="0" smtClean="0"/>
          </a:p>
          <a:p>
            <a:r>
              <a:rPr lang="en-US" dirty="0" smtClean="0"/>
              <a:t>Cover blurb</a:t>
            </a:r>
          </a:p>
          <a:p>
            <a:r>
              <a:rPr lang="en-US" dirty="0" smtClean="0"/>
              <a:t>Introduction or preface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Chapter headings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742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may be able to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Bibliographer or acquisitions librarian</a:t>
            </a:r>
          </a:p>
          <a:p>
            <a:r>
              <a:rPr lang="en-US" dirty="0" smtClean="0"/>
              <a:t>Professor or student who requested book</a:t>
            </a:r>
          </a:p>
          <a:p>
            <a:r>
              <a:rPr lang="en-US" dirty="0" smtClean="0"/>
              <a:t>Language expert</a:t>
            </a:r>
          </a:p>
          <a:p>
            <a:r>
              <a:rPr lang="en-US" dirty="0" smtClean="0"/>
              <a:t>SALALM colleagues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561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subject headings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Aymara</a:t>
            </a:r>
            <a:r>
              <a:rPr lang="en-US" dirty="0"/>
              <a:t> Indians </a:t>
            </a:r>
            <a:r>
              <a:rPr lang="en-US" dirty="0" err="1"/>
              <a:t>ǂx</a:t>
            </a:r>
            <a:r>
              <a:rPr lang="en-US" dirty="0"/>
              <a:t> Government relations </a:t>
            </a:r>
            <a:r>
              <a:rPr lang="en-US" dirty="0" err="1"/>
              <a:t>ǂz</a:t>
            </a:r>
            <a:r>
              <a:rPr lang="en-US" dirty="0"/>
              <a:t> Bolivia </a:t>
            </a:r>
            <a:endParaRPr lang="en-US" dirty="0" smtClean="0"/>
          </a:p>
          <a:p>
            <a:r>
              <a:rPr lang="en-US" dirty="0" err="1"/>
              <a:t>Aymara</a:t>
            </a:r>
            <a:r>
              <a:rPr lang="en-US" dirty="0"/>
              <a:t> Indians </a:t>
            </a:r>
            <a:r>
              <a:rPr lang="en-US" dirty="0" err="1"/>
              <a:t>ǂx</a:t>
            </a:r>
            <a:r>
              <a:rPr lang="en-US" dirty="0"/>
              <a:t> Civil rights </a:t>
            </a:r>
            <a:r>
              <a:rPr lang="en-US" dirty="0" err="1"/>
              <a:t>ǂz</a:t>
            </a:r>
            <a:r>
              <a:rPr lang="en-US" dirty="0"/>
              <a:t> Bolivia </a:t>
            </a:r>
          </a:p>
          <a:p>
            <a:r>
              <a:rPr lang="en-US" dirty="0" err="1"/>
              <a:t>Aymara</a:t>
            </a:r>
            <a:r>
              <a:rPr lang="en-US" dirty="0"/>
              <a:t> Indians </a:t>
            </a:r>
            <a:r>
              <a:rPr lang="en-US" dirty="0" err="1"/>
              <a:t>ǂx</a:t>
            </a:r>
            <a:r>
              <a:rPr lang="en-US" dirty="0"/>
              <a:t> Land tenure </a:t>
            </a:r>
            <a:r>
              <a:rPr lang="en-US" dirty="0" err="1"/>
              <a:t>ǂz</a:t>
            </a:r>
            <a:r>
              <a:rPr lang="en-US" dirty="0"/>
              <a:t> Bolivia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669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</a:t>
            </a:r>
            <a:r>
              <a:rPr lang="en-US" smtClean="0"/>
              <a:t>subject headings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Indians of South America </a:t>
            </a:r>
            <a:r>
              <a:rPr lang="en-US" dirty="0" err="1"/>
              <a:t>ǂz</a:t>
            </a:r>
            <a:r>
              <a:rPr lang="en-US" dirty="0"/>
              <a:t> Bolivia </a:t>
            </a:r>
            <a:r>
              <a:rPr lang="en-US" dirty="0" err="1"/>
              <a:t>ǂx</a:t>
            </a:r>
            <a:r>
              <a:rPr lang="en-US" dirty="0"/>
              <a:t> Government relations</a:t>
            </a:r>
          </a:p>
          <a:p>
            <a:r>
              <a:rPr lang="en-US" dirty="0"/>
              <a:t>Indians of South America </a:t>
            </a:r>
            <a:r>
              <a:rPr lang="en-US" dirty="0" err="1"/>
              <a:t>ǂz</a:t>
            </a:r>
            <a:r>
              <a:rPr lang="en-US" dirty="0"/>
              <a:t> Bolivia </a:t>
            </a:r>
            <a:r>
              <a:rPr lang="en-US" dirty="0" err="1"/>
              <a:t>ǂx</a:t>
            </a:r>
            <a:r>
              <a:rPr lang="en-US" dirty="0"/>
              <a:t> Civil rights</a:t>
            </a:r>
          </a:p>
          <a:p>
            <a:r>
              <a:rPr lang="en-US" dirty="0"/>
              <a:t>Indians of South America </a:t>
            </a:r>
            <a:r>
              <a:rPr lang="en-US" dirty="0" err="1"/>
              <a:t>ǂz</a:t>
            </a:r>
            <a:r>
              <a:rPr lang="en-US" dirty="0"/>
              <a:t> Bolivia </a:t>
            </a:r>
            <a:r>
              <a:rPr lang="en-US" dirty="0" err="1"/>
              <a:t>ǂx</a:t>
            </a:r>
            <a:r>
              <a:rPr lang="en-US"/>
              <a:t> Land tenure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41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122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What do I do now?</vt:lpstr>
      <vt:lpstr>First steps</vt:lpstr>
      <vt:lpstr>Online dictionaries</vt:lpstr>
      <vt:lpstr>Where to look on work</vt:lpstr>
      <vt:lpstr>Who may be able to help</vt:lpstr>
      <vt:lpstr>Examples of subject headings</vt:lpstr>
      <vt:lpstr>Broader subject headings</vt:lpstr>
    </vt:vector>
  </TitlesOfParts>
  <Company>University Libraries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I do now?</dc:title>
  <dc:creator>University Libraries</dc:creator>
  <cp:lastModifiedBy>University Libraries</cp:lastModifiedBy>
  <cp:revision>5</cp:revision>
  <dcterms:created xsi:type="dcterms:W3CDTF">2014-04-28T12:06:10Z</dcterms:created>
  <dcterms:modified xsi:type="dcterms:W3CDTF">2014-05-09T14:20:05Z</dcterms:modified>
</cp:coreProperties>
</file>